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8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11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111540" y="16057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12"/>
                </a:moveTo>
                <a:lnTo>
                  <a:pt x="0" y="12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12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111540" y="368401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11540" y="57622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154635" y="207810"/>
                </a:lnTo>
              </a:path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111540" y="78403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111540" y="99184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80">
                <a:moveTo>
                  <a:pt x="0" y="207835"/>
                </a:moveTo>
                <a:lnTo>
                  <a:pt x="0" y="12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111540" y="1199679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111540" y="1407490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8111540" y="1615300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80">
                <a:moveTo>
                  <a:pt x="0" y="207835"/>
                </a:moveTo>
                <a:lnTo>
                  <a:pt x="0" y="12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8111540" y="1823135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8111540" y="2030933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80">
                <a:moveTo>
                  <a:pt x="0" y="207835"/>
                </a:moveTo>
                <a:lnTo>
                  <a:pt x="0" y="12"/>
                </a:lnTo>
              </a:path>
              <a:path w="154940" h="208280">
                <a:moveTo>
                  <a:pt x="0" y="12"/>
                </a:moveTo>
                <a:lnTo>
                  <a:pt x="154635" y="12"/>
                </a:lnTo>
              </a:path>
              <a:path w="154940" h="208280">
                <a:moveTo>
                  <a:pt x="0" y="0"/>
                </a:moveTo>
                <a:lnTo>
                  <a:pt x="0" y="12"/>
                </a:lnTo>
              </a:path>
              <a:path w="15494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8111540" y="223876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8111540" y="244657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12"/>
                </a:moveTo>
                <a:lnTo>
                  <a:pt x="0" y="12"/>
                </a:lnTo>
                <a:lnTo>
                  <a:pt x="0" y="207822"/>
                </a:lnTo>
              </a:path>
              <a:path w="154940" h="208280">
                <a:moveTo>
                  <a:pt x="0" y="207822"/>
                </a:moveTo>
                <a:lnTo>
                  <a:pt x="0" y="12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111540" y="2654401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22"/>
                </a:lnTo>
              </a:path>
              <a:path w="154940" h="208280">
                <a:moveTo>
                  <a:pt x="0" y="207822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8111540" y="286222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80">
                <a:moveTo>
                  <a:pt x="154635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154940" h="208280">
                <a:moveTo>
                  <a:pt x="0" y="207822"/>
                </a:move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154635" y="207810"/>
                </a:lnTo>
              </a:path>
              <a:path w="154940" h="208280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80">
                <a:moveTo>
                  <a:pt x="0" y="20781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154635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  <a:path w="15494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8111540" y="307003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8111540" y="3277844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79">
                <a:moveTo>
                  <a:pt x="0" y="207835"/>
                </a:moveTo>
                <a:lnTo>
                  <a:pt x="0" y="12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8111540" y="3485679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8111540" y="3693490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0" y="207822"/>
                </a:moveTo>
                <a:lnTo>
                  <a:pt x="154635" y="207822"/>
                </a:lnTo>
              </a:path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8111540" y="3901325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111540" y="4109135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8111540" y="4316933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12"/>
                </a:moveTo>
                <a:lnTo>
                  <a:pt x="0" y="12"/>
                </a:lnTo>
                <a:lnTo>
                  <a:pt x="0" y="207835"/>
                </a:lnTo>
              </a:path>
              <a:path w="154940" h="208279">
                <a:moveTo>
                  <a:pt x="0" y="207835"/>
                </a:moveTo>
                <a:lnTo>
                  <a:pt x="0" y="12"/>
                </a:lnTo>
              </a:path>
              <a:path w="154940" h="208279">
                <a:moveTo>
                  <a:pt x="0" y="12"/>
                </a:moveTo>
                <a:lnTo>
                  <a:pt x="154635" y="12"/>
                </a:lnTo>
              </a:path>
              <a:path w="154940" h="208279">
                <a:moveTo>
                  <a:pt x="0" y="0"/>
                </a:moveTo>
                <a:lnTo>
                  <a:pt x="0" y="12"/>
                </a:lnTo>
              </a:path>
              <a:path w="15494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111540" y="452476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0"/>
                </a:moveTo>
                <a:lnTo>
                  <a:pt x="0" y="0"/>
                </a:lnTo>
                <a:lnTo>
                  <a:pt x="0" y="207810"/>
                </a:lnTo>
              </a:path>
              <a:path w="154940" h="208279">
                <a:moveTo>
                  <a:pt x="0" y="20781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8111540" y="4732578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12"/>
                </a:moveTo>
                <a:lnTo>
                  <a:pt x="0" y="12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12"/>
                </a:lnTo>
              </a:path>
              <a:path w="154940" h="208279">
                <a:moveTo>
                  <a:pt x="0" y="0"/>
                </a:moveTo>
                <a:lnTo>
                  <a:pt x="154635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  <a:path w="15494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8111540" y="4940401"/>
            <a:ext cx="154940" cy="208279"/>
          </a:xfrm>
          <a:custGeom>
            <a:avLst/>
            <a:gdLst/>
            <a:ahLst/>
            <a:cxnLst/>
            <a:rect l="l" t="t" r="r" b="b"/>
            <a:pathLst>
              <a:path w="154940" h="208279">
                <a:moveTo>
                  <a:pt x="154635" y="207822"/>
                </a:moveTo>
                <a:lnTo>
                  <a:pt x="0" y="207822"/>
                </a:ln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154635" y="207822"/>
                </a:lnTo>
              </a:path>
              <a:path w="154940" h="208279">
                <a:moveTo>
                  <a:pt x="0" y="0"/>
                </a:moveTo>
                <a:lnTo>
                  <a:pt x="0" y="207822"/>
                </a:lnTo>
              </a:path>
              <a:path w="15494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8111540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8111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7903718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7903718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7903718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7903718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7903718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7903718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7903718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7903718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7903718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7903718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7903718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7903718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7903718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7903718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7903718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7903718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7903718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7903718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7903718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7903718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7903718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7903718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7903718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7903718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7903718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7903718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7903718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769590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769589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769589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769589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769589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bg object 75"/>
          <p:cNvSpPr/>
          <p:nvPr/>
        </p:nvSpPr>
        <p:spPr>
          <a:xfrm>
            <a:off x="769589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bg object 76"/>
          <p:cNvSpPr/>
          <p:nvPr/>
        </p:nvSpPr>
        <p:spPr>
          <a:xfrm>
            <a:off x="769589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bg object 77"/>
          <p:cNvSpPr/>
          <p:nvPr/>
        </p:nvSpPr>
        <p:spPr>
          <a:xfrm>
            <a:off x="769589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bg object 78"/>
          <p:cNvSpPr/>
          <p:nvPr/>
        </p:nvSpPr>
        <p:spPr>
          <a:xfrm>
            <a:off x="769589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bg object 79"/>
          <p:cNvSpPr/>
          <p:nvPr/>
        </p:nvSpPr>
        <p:spPr>
          <a:xfrm>
            <a:off x="769589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bg object 80"/>
          <p:cNvSpPr/>
          <p:nvPr/>
        </p:nvSpPr>
        <p:spPr>
          <a:xfrm>
            <a:off x="769589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bg object 81"/>
          <p:cNvSpPr/>
          <p:nvPr/>
        </p:nvSpPr>
        <p:spPr>
          <a:xfrm>
            <a:off x="769589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bg object 82"/>
          <p:cNvSpPr/>
          <p:nvPr/>
        </p:nvSpPr>
        <p:spPr>
          <a:xfrm>
            <a:off x="769589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bg object 83"/>
          <p:cNvSpPr/>
          <p:nvPr/>
        </p:nvSpPr>
        <p:spPr>
          <a:xfrm>
            <a:off x="769589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bg object 84"/>
          <p:cNvSpPr/>
          <p:nvPr/>
        </p:nvSpPr>
        <p:spPr>
          <a:xfrm>
            <a:off x="769589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bg object 85"/>
          <p:cNvSpPr/>
          <p:nvPr/>
        </p:nvSpPr>
        <p:spPr>
          <a:xfrm>
            <a:off x="769589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bg object 86"/>
          <p:cNvSpPr/>
          <p:nvPr/>
        </p:nvSpPr>
        <p:spPr>
          <a:xfrm>
            <a:off x="769589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bg object 87"/>
          <p:cNvSpPr/>
          <p:nvPr/>
        </p:nvSpPr>
        <p:spPr>
          <a:xfrm>
            <a:off x="769589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bg object 88"/>
          <p:cNvSpPr/>
          <p:nvPr/>
        </p:nvSpPr>
        <p:spPr>
          <a:xfrm>
            <a:off x="769589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bg object 89"/>
          <p:cNvSpPr/>
          <p:nvPr/>
        </p:nvSpPr>
        <p:spPr>
          <a:xfrm>
            <a:off x="769589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bg object 90"/>
          <p:cNvSpPr/>
          <p:nvPr/>
        </p:nvSpPr>
        <p:spPr>
          <a:xfrm>
            <a:off x="769589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bg object 91"/>
          <p:cNvSpPr/>
          <p:nvPr/>
        </p:nvSpPr>
        <p:spPr>
          <a:xfrm>
            <a:off x="769589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bg object 92"/>
          <p:cNvSpPr/>
          <p:nvPr/>
        </p:nvSpPr>
        <p:spPr>
          <a:xfrm>
            <a:off x="769589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bg object 93"/>
          <p:cNvSpPr/>
          <p:nvPr/>
        </p:nvSpPr>
        <p:spPr>
          <a:xfrm>
            <a:off x="769589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bg object 94"/>
          <p:cNvSpPr/>
          <p:nvPr/>
        </p:nvSpPr>
        <p:spPr>
          <a:xfrm>
            <a:off x="769589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bg object 95"/>
          <p:cNvSpPr/>
          <p:nvPr/>
        </p:nvSpPr>
        <p:spPr>
          <a:xfrm>
            <a:off x="7695908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bg object 96"/>
          <p:cNvSpPr/>
          <p:nvPr/>
        </p:nvSpPr>
        <p:spPr>
          <a:xfrm>
            <a:off x="7695895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bg object 97"/>
          <p:cNvSpPr/>
          <p:nvPr/>
        </p:nvSpPr>
        <p:spPr>
          <a:xfrm>
            <a:off x="7488084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bg object 98"/>
          <p:cNvSpPr/>
          <p:nvPr/>
        </p:nvSpPr>
        <p:spPr>
          <a:xfrm>
            <a:off x="7488084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bg object 99"/>
          <p:cNvSpPr/>
          <p:nvPr/>
        </p:nvSpPr>
        <p:spPr>
          <a:xfrm>
            <a:off x="7488084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bg object 100"/>
          <p:cNvSpPr/>
          <p:nvPr/>
        </p:nvSpPr>
        <p:spPr>
          <a:xfrm>
            <a:off x="7488084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bg object 101"/>
          <p:cNvSpPr/>
          <p:nvPr/>
        </p:nvSpPr>
        <p:spPr>
          <a:xfrm>
            <a:off x="7488084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bg object 102"/>
          <p:cNvSpPr/>
          <p:nvPr/>
        </p:nvSpPr>
        <p:spPr>
          <a:xfrm>
            <a:off x="7488084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bg object 103"/>
          <p:cNvSpPr/>
          <p:nvPr/>
        </p:nvSpPr>
        <p:spPr>
          <a:xfrm>
            <a:off x="7488084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bg object 104"/>
          <p:cNvSpPr/>
          <p:nvPr/>
        </p:nvSpPr>
        <p:spPr>
          <a:xfrm>
            <a:off x="7488084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bg object 105"/>
          <p:cNvSpPr/>
          <p:nvPr/>
        </p:nvSpPr>
        <p:spPr>
          <a:xfrm>
            <a:off x="7488084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bg object 106"/>
          <p:cNvSpPr/>
          <p:nvPr/>
        </p:nvSpPr>
        <p:spPr>
          <a:xfrm>
            <a:off x="7488084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bg object 107"/>
          <p:cNvSpPr/>
          <p:nvPr/>
        </p:nvSpPr>
        <p:spPr>
          <a:xfrm>
            <a:off x="7488084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bg object 108"/>
          <p:cNvSpPr/>
          <p:nvPr/>
        </p:nvSpPr>
        <p:spPr>
          <a:xfrm>
            <a:off x="7488084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bg object 109"/>
          <p:cNvSpPr/>
          <p:nvPr/>
        </p:nvSpPr>
        <p:spPr>
          <a:xfrm>
            <a:off x="7488084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bg object 110"/>
          <p:cNvSpPr/>
          <p:nvPr/>
        </p:nvSpPr>
        <p:spPr>
          <a:xfrm>
            <a:off x="7488084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bg object 111"/>
          <p:cNvSpPr/>
          <p:nvPr/>
        </p:nvSpPr>
        <p:spPr>
          <a:xfrm>
            <a:off x="7488084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bg object 112"/>
          <p:cNvSpPr/>
          <p:nvPr/>
        </p:nvSpPr>
        <p:spPr>
          <a:xfrm>
            <a:off x="7488084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bg object 113"/>
          <p:cNvSpPr/>
          <p:nvPr/>
        </p:nvSpPr>
        <p:spPr>
          <a:xfrm>
            <a:off x="7488084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bg object 114"/>
          <p:cNvSpPr/>
          <p:nvPr/>
        </p:nvSpPr>
        <p:spPr>
          <a:xfrm>
            <a:off x="7488084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bg object 115"/>
          <p:cNvSpPr/>
          <p:nvPr/>
        </p:nvSpPr>
        <p:spPr>
          <a:xfrm>
            <a:off x="7488084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bg object 116"/>
          <p:cNvSpPr/>
          <p:nvPr/>
        </p:nvSpPr>
        <p:spPr>
          <a:xfrm>
            <a:off x="7488084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bg object 117"/>
          <p:cNvSpPr/>
          <p:nvPr/>
        </p:nvSpPr>
        <p:spPr>
          <a:xfrm>
            <a:off x="7488084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bg object 118"/>
          <p:cNvSpPr/>
          <p:nvPr/>
        </p:nvSpPr>
        <p:spPr>
          <a:xfrm>
            <a:off x="7488084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bg object 119"/>
          <p:cNvSpPr/>
          <p:nvPr/>
        </p:nvSpPr>
        <p:spPr>
          <a:xfrm>
            <a:off x="7488084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bg object 120"/>
          <p:cNvSpPr/>
          <p:nvPr/>
        </p:nvSpPr>
        <p:spPr>
          <a:xfrm>
            <a:off x="7488084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bg object 121"/>
          <p:cNvSpPr/>
          <p:nvPr/>
        </p:nvSpPr>
        <p:spPr>
          <a:xfrm>
            <a:off x="7488084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bg object 122"/>
          <p:cNvSpPr/>
          <p:nvPr/>
        </p:nvSpPr>
        <p:spPr>
          <a:xfrm>
            <a:off x="7488084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bg object 123"/>
          <p:cNvSpPr/>
          <p:nvPr/>
        </p:nvSpPr>
        <p:spPr>
          <a:xfrm>
            <a:off x="7488084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bg object 124"/>
          <p:cNvSpPr/>
          <p:nvPr/>
        </p:nvSpPr>
        <p:spPr>
          <a:xfrm>
            <a:off x="728027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bg object 125"/>
          <p:cNvSpPr/>
          <p:nvPr/>
        </p:nvSpPr>
        <p:spPr>
          <a:xfrm>
            <a:off x="728026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bg object 126"/>
          <p:cNvSpPr/>
          <p:nvPr/>
        </p:nvSpPr>
        <p:spPr>
          <a:xfrm>
            <a:off x="728026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bg object 127"/>
          <p:cNvSpPr/>
          <p:nvPr/>
        </p:nvSpPr>
        <p:spPr>
          <a:xfrm>
            <a:off x="728026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bg object 128"/>
          <p:cNvSpPr/>
          <p:nvPr/>
        </p:nvSpPr>
        <p:spPr>
          <a:xfrm>
            <a:off x="728026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bg object 129"/>
          <p:cNvSpPr/>
          <p:nvPr/>
        </p:nvSpPr>
        <p:spPr>
          <a:xfrm>
            <a:off x="728026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bg object 130"/>
          <p:cNvSpPr/>
          <p:nvPr/>
        </p:nvSpPr>
        <p:spPr>
          <a:xfrm>
            <a:off x="728026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bg object 131"/>
          <p:cNvSpPr/>
          <p:nvPr/>
        </p:nvSpPr>
        <p:spPr>
          <a:xfrm>
            <a:off x="728026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bg object 132"/>
          <p:cNvSpPr/>
          <p:nvPr/>
        </p:nvSpPr>
        <p:spPr>
          <a:xfrm>
            <a:off x="728026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bg object 133"/>
          <p:cNvSpPr/>
          <p:nvPr/>
        </p:nvSpPr>
        <p:spPr>
          <a:xfrm>
            <a:off x="728026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bg object 134"/>
          <p:cNvSpPr/>
          <p:nvPr/>
        </p:nvSpPr>
        <p:spPr>
          <a:xfrm>
            <a:off x="728026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bg object 135"/>
          <p:cNvSpPr/>
          <p:nvPr/>
        </p:nvSpPr>
        <p:spPr>
          <a:xfrm>
            <a:off x="728026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bg object 136"/>
          <p:cNvSpPr/>
          <p:nvPr/>
        </p:nvSpPr>
        <p:spPr>
          <a:xfrm>
            <a:off x="728026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bg object 137"/>
          <p:cNvSpPr/>
          <p:nvPr/>
        </p:nvSpPr>
        <p:spPr>
          <a:xfrm>
            <a:off x="728026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bg object 138"/>
          <p:cNvSpPr/>
          <p:nvPr/>
        </p:nvSpPr>
        <p:spPr>
          <a:xfrm>
            <a:off x="728026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bg object 139"/>
          <p:cNvSpPr/>
          <p:nvPr/>
        </p:nvSpPr>
        <p:spPr>
          <a:xfrm>
            <a:off x="728026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bg object 140"/>
          <p:cNvSpPr/>
          <p:nvPr/>
        </p:nvSpPr>
        <p:spPr>
          <a:xfrm>
            <a:off x="728026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bg object 141"/>
          <p:cNvSpPr/>
          <p:nvPr/>
        </p:nvSpPr>
        <p:spPr>
          <a:xfrm>
            <a:off x="728026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bg object 142"/>
          <p:cNvSpPr/>
          <p:nvPr/>
        </p:nvSpPr>
        <p:spPr>
          <a:xfrm>
            <a:off x="728026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bg object 143"/>
          <p:cNvSpPr/>
          <p:nvPr/>
        </p:nvSpPr>
        <p:spPr>
          <a:xfrm>
            <a:off x="728026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bg object 144"/>
          <p:cNvSpPr/>
          <p:nvPr/>
        </p:nvSpPr>
        <p:spPr>
          <a:xfrm>
            <a:off x="728026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bg object 145"/>
          <p:cNvSpPr/>
          <p:nvPr/>
        </p:nvSpPr>
        <p:spPr>
          <a:xfrm>
            <a:off x="728026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bg object 146"/>
          <p:cNvSpPr/>
          <p:nvPr/>
        </p:nvSpPr>
        <p:spPr>
          <a:xfrm>
            <a:off x="728026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bg object 147"/>
          <p:cNvSpPr/>
          <p:nvPr/>
        </p:nvSpPr>
        <p:spPr>
          <a:xfrm>
            <a:off x="728026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bg object 148"/>
          <p:cNvSpPr/>
          <p:nvPr/>
        </p:nvSpPr>
        <p:spPr>
          <a:xfrm>
            <a:off x="728026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bg object 149"/>
          <p:cNvSpPr/>
          <p:nvPr/>
        </p:nvSpPr>
        <p:spPr>
          <a:xfrm>
            <a:off x="728027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bg object 150"/>
          <p:cNvSpPr/>
          <p:nvPr/>
        </p:nvSpPr>
        <p:spPr>
          <a:xfrm>
            <a:off x="7280262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bg object 151"/>
          <p:cNvSpPr/>
          <p:nvPr/>
        </p:nvSpPr>
        <p:spPr>
          <a:xfrm>
            <a:off x="7072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bg object 152"/>
          <p:cNvSpPr/>
          <p:nvPr/>
        </p:nvSpPr>
        <p:spPr>
          <a:xfrm>
            <a:off x="707245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bg object 153"/>
          <p:cNvSpPr/>
          <p:nvPr/>
        </p:nvSpPr>
        <p:spPr>
          <a:xfrm>
            <a:off x="707245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bg object 154"/>
          <p:cNvSpPr/>
          <p:nvPr/>
        </p:nvSpPr>
        <p:spPr>
          <a:xfrm>
            <a:off x="707245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bg object 155"/>
          <p:cNvSpPr/>
          <p:nvPr/>
        </p:nvSpPr>
        <p:spPr>
          <a:xfrm>
            <a:off x="707245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bg object 156"/>
          <p:cNvSpPr/>
          <p:nvPr/>
        </p:nvSpPr>
        <p:spPr>
          <a:xfrm>
            <a:off x="707245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bg object 157"/>
          <p:cNvSpPr/>
          <p:nvPr/>
        </p:nvSpPr>
        <p:spPr>
          <a:xfrm>
            <a:off x="707245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bg object 158"/>
          <p:cNvSpPr/>
          <p:nvPr/>
        </p:nvSpPr>
        <p:spPr>
          <a:xfrm>
            <a:off x="707245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bg object 159"/>
          <p:cNvSpPr/>
          <p:nvPr/>
        </p:nvSpPr>
        <p:spPr>
          <a:xfrm>
            <a:off x="707245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bg object 160"/>
          <p:cNvSpPr/>
          <p:nvPr/>
        </p:nvSpPr>
        <p:spPr>
          <a:xfrm>
            <a:off x="707245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bg object 161"/>
          <p:cNvSpPr/>
          <p:nvPr/>
        </p:nvSpPr>
        <p:spPr>
          <a:xfrm>
            <a:off x="707245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bg object 162"/>
          <p:cNvSpPr/>
          <p:nvPr/>
        </p:nvSpPr>
        <p:spPr>
          <a:xfrm>
            <a:off x="707245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bg object 163"/>
          <p:cNvSpPr/>
          <p:nvPr/>
        </p:nvSpPr>
        <p:spPr>
          <a:xfrm>
            <a:off x="707245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bg object 164"/>
          <p:cNvSpPr/>
          <p:nvPr/>
        </p:nvSpPr>
        <p:spPr>
          <a:xfrm>
            <a:off x="707245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bg object 165"/>
          <p:cNvSpPr/>
          <p:nvPr/>
        </p:nvSpPr>
        <p:spPr>
          <a:xfrm>
            <a:off x="707245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bg object 166"/>
          <p:cNvSpPr/>
          <p:nvPr/>
        </p:nvSpPr>
        <p:spPr>
          <a:xfrm>
            <a:off x="707245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bg object 167"/>
          <p:cNvSpPr/>
          <p:nvPr/>
        </p:nvSpPr>
        <p:spPr>
          <a:xfrm>
            <a:off x="707245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bg object 168"/>
          <p:cNvSpPr/>
          <p:nvPr/>
        </p:nvSpPr>
        <p:spPr>
          <a:xfrm>
            <a:off x="707245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bg object 169"/>
          <p:cNvSpPr/>
          <p:nvPr/>
        </p:nvSpPr>
        <p:spPr>
          <a:xfrm>
            <a:off x="707245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bg object 170"/>
          <p:cNvSpPr/>
          <p:nvPr/>
        </p:nvSpPr>
        <p:spPr>
          <a:xfrm>
            <a:off x="707245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bg object 171"/>
          <p:cNvSpPr/>
          <p:nvPr/>
        </p:nvSpPr>
        <p:spPr>
          <a:xfrm>
            <a:off x="707245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bg object 172"/>
          <p:cNvSpPr/>
          <p:nvPr/>
        </p:nvSpPr>
        <p:spPr>
          <a:xfrm>
            <a:off x="707245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bg object 173"/>
          <p:cNvSpPr/>
          <p:nvPr/>
        </p:nvSpPr>
        <p:spPr>
          <a:xfrm>
            <a:off x="707245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bg object 174"/>
          <p:cNvSpPr/>
          <p:nvPr/>
        </p:nvSpPr>
        <p:spPr>
          <a:xfrm>
            <a:off x="707245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bg object 175"/>
          <p:cNvSpPr/>
          <p:nvPr/>
        </p:nvSpPr>
        <p:spPr>
          <a:xfrm>
            <a:off x="707245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bg object 176"/>
          <p:cNvSpPr/>
          <p:nvPr/>
        </p:nvSpPr>
        <p:spPr>
          <a:xfrm>
            <a:off x="707245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bg object 177"/>
          <p:cNvSpPr/>
          <p:nvPr/>
        </p:nvSpPr>
        <p:spPr>
          <a:xfrm>
            <a:off x="7072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bg object 178"/>
          <p:cNvSpPr/>
          <p:nvPr/>
        </p:nvSpPr>
        <p:spPr>
          <a:xfrm>
            <a:off x="6864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bg object 179"/>
          <p:cNvSpPr/>
          <p:nvPr/>
        </p:nvSpPr>
        <p:spPr>
          <a:xfrm>
            <a:off x="686462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bg object 180"/>
          <p:cNvSpPr/>
          <p:nvPr/>
        </p:nvSpPr>
        <p:spPr>
          <a:xfrm>
            <a:off x="686462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bg object 181"/>
          <p:cNvSpPr/>
          <p:nvPr/>
        </p:nvSpPr>
        <p:spPr>
          <a:xfrm>
            <a:off x="686462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bg object 182"/>
          <p:cNvSpPr/>
          <p:nvPr/>
        </p:nvSpPr>
        <p:spPr>
          <a:xfrm>
            <a:off x="686462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bg object 183"/>
          <p:cNvSpPr/>
          <p:nvPr/>
        </p:nvSpPr>
        <p:spPr>
          <a:xfrm>
            <a:off x="686462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bg object 184"/>
          <p:cNvSpPr/>
          <p:nvPr/>
        </p:nvSpPr>
        <p:spPr>
          <a:xfrm>
            <a:off x="686462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bg object 185"/>
          <p:cNvSpPr/>
          <p:nvPr/>
        </p:nvSpPr>
        <p:spPr>
          <a:xfrm>
            <a:off x="686462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bg object 186"/>
          <p:cNvSpPr/>
          <p:nvPr/>
        </p:nvSpPr>
        <p:spPr>
          <a:xfrm>
            <a:off x="686462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bg object 187"/>
          <p:cNvSpPr/>
          <p:nvPr/>
        </p:nvSpPr>
        <p:spPr>
          <a:xfrm>
            <a:off x="686462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bg object 188"/>
          <p:cNvSpPr/>
          <p:nvPr/>
        </p:nvSpPr>
        <p:spPr>
          <a:xfrm>
            <a:off x="686462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bg object 189"/>
          <p:cNvSpPr/>
          <p:nvPr/>
        </p:nvSpPr>
        <p:spPr>
          <a:xfrm>
            <a:off x="686462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bg object 190"/>
          <p:cNvSpPr/>
          <p:nvPr/>
        </p:nvSpPr>
        <p:spPr>
          <a:xfrm>
            <a:off x="686462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bg object 191"/>
          <p:cNvSpPr/>
          <p:nvPr/>
        </p:nvSpPr>
        <p:spPr>
          <a:xfrm>
            <a:off x="686462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bg object 192"/>
          <p:cNvSpPr/>
          <p:nvPr/>
        </p:nvSpPr>
        <p:spPr>
          <a:xfrm>
            <a:off x="686462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bg object 193"/>
          <p:cNvSpPr/>
          <p:nvPr/>
        </p:nvSpPr>
        <p:spPr>
          <a:xfrm>
            <a:off x="686462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bg object 194"/>
          <p:cNvSpPr/>
          <p:nvPr/>
        </p:nvSpPr>
        <p:spPr>
          <a:xfrm>
            <a:off x="686462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bg object 195"/>
          <p:cNvSpPr/>
          <p:nvPr/>
        </p:nvSpPr>
        <p:spPr>
          <a:xfrm>
            <a:off x="686462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bg object 196"/>
          <p:cNvSpPr/>
          <p:nvPr/>
        </p:nvSpPr>
        <p:spPr>
          <a:xfrm>
            <a:off x="6864629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bg object 197"/>
          <p:cNvSpPr/>
          <p:nvPr/>
        </p:nvSpPr>
        <p:spPr>
          <a:xfrm>
            <a:off x="686462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bg object 198"/>
          <p:cNvSpPr/>
          <p:nvPr/>
        </p:nvSpPr>
        <p:spPr>
          <a:xfrm>
            <a:off x="686462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bg object 199"/>
          <p:cNvSpPr/>
          <p:nvPr/>
        </p:nvSpPr>
        <p:spPr>
          <a:xfrm>
            <a:off x="686462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bg object 200"/>
          <p:cNvSpPr/>
          <p:nvPr/>
        </p:nvSpPr>
        <p:spPr>
          <a:xfrm>
            <a:off x="686462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bg object 201"/>
          <p:cNvSpPr/>
          <p:nvPr/>
        </p:nvSpPr>
        <p:spPr>
          <a:xfrm>
            <a:off x="686462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bg object 202"/>
          <p:cNvSpPr/>
          <p:nvPr/>
        </p:nvSpPr>
        <p:spPr>
          <a:xfrm>
            <a:off x="686462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bg object 203"/>
          <p:cNvSpPr/>
          <p:nvPr/>
        </p:nvSpPr>
        <p:spPr>
          <a:xfrm>
            <a:off x="6864629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bg object 204"/>
          <p:cNvSpPr/>
          <p:nvPr/>
        </p:nvSpPr>
        <p:spPr>
          <a:xfrm>
            <a:off x="6864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bg object 205"/>
          <p:cNvSpPr/>
          <p:nvPr/>
        </p:nvSpPr>
        <p:spPr>
          <a:xfrm>
            <a:off x="6656806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bg object 206"/>
          <p:cNvSpPr/>
          <p:nvPr/>
        </p:nvSpPr>
        <p:spPr>
          <a:xfrm>
            <a:off x="6656806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bg object 207"/>
          <p:cNvSpPr/>
          <p:nvPr/>
        </p:nvSpPr>
        <p:spPr>
          <a:xfrm>
            <a:off x="6656806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bg object 208"/>
          <p:cNvSpPr/>
          <p:nvPr/>
        </p:nvSpPr>
        <p:spPr>
          <a:xfrm>
            <a:off x="6656806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bg object 209"/>
          <p:cNvSpPr/>
          <p:nvPr/>
        </p:nvSpPr>
        <p:spPr>
          <a:xfrm>
            <a:off x="6656806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bg object 210"/>
          <p:cNvSpPr/>
          <p:nvPr/>
        </p:nvSpPr>
        <p:spPr>
          <a:xfrm>
            <a:off x="6656806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bg object 211"/>
          <p:cNvSpPr/>
          <p:nvPr/>
        </p:nvSpPr>
        <p:spPr>
          <a:xfrm>
            <a:off x="6656806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bg object 212"/>
          <p:cNvSpPr/>
          <p:nvPr/>
        </p:nvSpPr>
        <p:spPr>
          <a:xfrm>
            <a:off x="6656806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bg object 213"/>
          <p:cNvSpPr/>
          <p:nvPr/>
        </p:nvSpPr>
        <p:spPr>
          <a:xfrm>
            <a:off x="6656806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bg object 214"/>
          <p:cNvSpPr/>
          <p:nvPr/>
        </p:nvSpPr>
        <p:spPr>
          <a:xfrm>
            <a:off x="6656806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bg object 215"/>
          <p:cNvSpPr/>
          <p:nvPr/>
        </p:nvSpPr>
        <p:spPr>
          <a:xfrm>
            <a:off x="6656806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bg object 216"/>
          <p:cNvSpPr/>
          <p:nvPr/>
        </p:nvSpPr>
        <p:spPr>
          <a:xfrm>
            <a:off x="6656806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bg object 217"/>
          <p:cNvSpPr/>
          <p:nvPr/>
        </p:nvSpPr>
        <p:spPr>
          <a:xfrm>
            <a:off x="6656806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bg object 218"/>
          <p:cNvSpPr/>
          <p:nvPr/>
        </p:nvSpPr>
        <p:spPr>
          <a:xfrm>
            <a:off x="6656806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bg object 219"/>
          <p:cNvSpPr/>
          <p:nvPr/>
        </p:nvSpPr>
        <p:spPr>
          <a:xfrm>
            <a:off x="6656806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bg object 220"/>
          <p:cNvSpPr/>
          <p:nvPr/>
        </p:nvSpPr>
        <p:spPr>
          <a:xfrm>
            <a:off x="6656806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bg object 221"/>
          <p:cNvSpPr/>
          <p:nvPr/>
        </p:nvSpPr>
        <p:spPr>
          <a:xfrm>
            <a:off x="6656806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bg object 222"/>
          <p:cNvSpPr/>
          <p:nvPr/>
        </p:nvSpPr>
        <p:spPr>
          <a:xfrm>
            <a:off x="6656806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bg object 223"/>
          <p:cNvSpPr/>
          <p:nvPr/>
        </p:nvSpPr>
        <p:spPr>
          <a:xfrm>
            <a:off x="6656806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bg object 224"/>
          <p:cNvSpPr/>
          <p:nvPr/>
        </p:nvSpPr>
        <p:spPr>
          <a:xfrm>
            <a:off x="6656806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bg object 225"/>
          <p:cNvSpPr/>
          <p:nvPr/>
        </p:nvSpPr>
        <p:spPr>
          <a:xfrm>
            <a:off x="6656806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bg object 226"/>
          <p:cNvSpPr/>
          <p:nvPr/>
        </p:nvSpPr>
        <p:spPr>
          <a:xfrm>
            <a:off x="6656806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bg object 227"/>
          <p:cNvSpPr/>
          <p:nvPr/>
        </p:nvSpPr>
        <p:spPr>
          <a:xfrm>
            <a:off x="6656806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bg object 228"/>
          <p:cNvSpPr/>
          <p:nvPr/>
        </p:nvSpPr>
        <p:spPr>
          <a:xfrm>
            <a:off x="6656806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bg object 229"/>
          <p:cNvSpPr/>
          <p:nvPr/>
        </p:nvSpPr>
        <p:spPr>
          <a:xfrm>
            <a:off x="6656806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bg object 230"/>
          <p:cNvSpPr/>
          <p:nvPr/>
        </p:nvSpPr>
        <p:spPr>
          <a:xfrm>
            <a:off x="665680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bg object 231"/>
          <p:cNvSpPr/>
          <p:nvPr/>
        </p:nvSpPr>
        <p:spPr>
          <a:xfrm>
            <a:off x="665680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bg object 232"/>
          <p:cNvSpPr/>
          <p:nvPr/>
        </p:nvSpPr>
        <p:spPr>
          <a:xfrm>
            <a:off x="644899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bg object 233"/>
          <p:cNvSpPr/>
          <p:nvPr/>
        </p:nvSpPr>
        <p:spPr>
          <a:xfrm>
            <a:off x="6448996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bg object 234"/>
          <p:cNvSpPr/>
          <p:nvPr/>
        </p:nvSpPr>
        <p:spPr>
          <a:xfrm>
            <a:off x="6448996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bg object 235"/>
          <p:cNvSpPr/>
          <p:nvPr/>
        </p:nvSpPr>
        <p:spPr>
          <a:xfrm>
            <a:off x="6448996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10"/>
                </a:moveTo>
                <a:lnTo>
                  <a:pt x="207810" y="207822"/>
                </a:lnTo>
              </a:path>
              <a:path w="208279" h="208279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bg object 236"/>
          <p:cNvSpPr/>
          <p:nvPr/>
        </p:nvSpPr>
        <p:spPr>
          <a:xfrm>
            <a:off x="6448996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bg object 237"/>
          <p:cNvSpPr/>
          <p:nvPr/>
        </p:nvSpPr>
        <p:spPr>
          <a:xfrm>
            <a:off x="6448996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bg object 238"/>
          <p:cNvSpPr/>
          <p:nvPr/>
        </p:nvSpPr>
        <p:spPr>
          <a:xfrm>
            <a:off x="6448996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bg object 239"/>
          <p:cNvSpPr/>
          <p:nvPr/>
        </p:nvSpPr>
        <p:spPr>
          <a:xfrm>
            <a:off x="6448996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bg object 240"/>
          <p:cNvSpPr/>
          <p:nvPr/>
        </p:nvSpPr>
        <p:spPr>
          <a:xfrm>
            <a:off x="6448996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bg object 241"/>
          <p:cNvSpPr/>
          <p:nvPr/>
        </p:nvSpPr>
        <p:spPr>
          <a:xfrm>
            <a:off x="6448996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bg object 242"/>
          <p:cNvSpPr/>
          <p:nvPr/>
        </p:nvSpPr>
        <p:spPr>
          <a:xfrm>
            <a:off x="6448996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10" y="12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bg object 243"/>
          <p:cNvSpPr/>
          <p:nvPr/>
        </p:nvSpPr>
        <p:spPr>
          <a:xfrm>
            <a:off x="6448996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bg object 244"/>
          <p:cNvSpPr/>
          <p:nvPr/>
        </p:nvSpPr>
        <p:spPr>
          <a:xfrm>
            <a:off x="6448996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bg object 245"/>
          <p:cNvSpPr/>
          <p:nvPr/>
        </p:nvSpPr>
        <p:spPr>
          <a:xfrm>
            <a:off x="6448996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bg object 246"/>
          <p:cNvSpPr/>
          <p:nvPr/>
        </p:nvSpPr>
        <p:spPr>
          <a:xfrm>
            <a:off x="6448996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207810"/>
                </a:moveTo>
                <a:lnTo>
                  <a:pt x="207810" y="207822"/>
                </a:lnTo>
              </a:path>
              <a:path w="208279" h="208280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bg object 247"/>
          <p:cNvSpPr/>
          <p:nvPr/>
        </p:nvSpPr>
        <p:spPr>
          <a:xfrm>
            <a:off x="6448996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bg object 248"/>
          <p:cNvSpPr/>
          <p:nvPr/>
        </p:nvSpPr>
        <p:spPr>
          <a:xfrm>
            <a:off x="6448996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bg object 249"/>
          <p:cNvSpPr/>
          <p:nvPr/>
        </p:nvSpPr>
        <p:spPr>
          <a:xfrm>
            <a:off x="6448996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bg object 250"/>
          <p:cNvSpPr/>
          <p:nvPr/>
        </p:nvSpPr>
        <p:spPr>
          <a:xfrm>
            <a:off x="6448996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bg object 251"/>
          <p:cNvSpPr/>
          <p:nvPr/>
        </p:nvSpPr>
        <p:spPr>
          <a:xfrm>
            <a:off x="6448996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bg object 252"/>
          <p:cNvSpPr/>
          <p:nvPr/>
        </p:nvSpPr>
        <p:spPr>
          <a:xfrm>
            <a:off x="6448996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bg object 253"/>
          <p:cNvSpPr/>
          <p:nvPr/>
        </p:nvSpPr>
        <p:spPr>
          <a:xfrm>
            <a:off x="6448996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10" y="12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bg object 254"/>
          <p:cNvSpPr/>
          <p:nvPr/>
        </p:nvSpPr>
        <p:spPr>
          <a:xfrm>
            <a:off x="6448996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bg object 255"/>
          <p:cNvSpPr/>
          <p:nvPr/>
        </p:nvSpPr>
        <p:spPr>
          <a:xfrm>
            <a:off x="6448996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bg object 256"/>
          <p:cNvSpPr/>
          <p:nvPr/>
        </p:nvSpPr>
        <p:spPr>
          <a:xfrm>
            <a:off x="6448996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10" y="207822"/>
                </a:lnTo>
              </a:path>
              <a:path w="208279" h="208279">
                <a:moveTo>
                  <a:pt x="207810" y="207822"/>
                </a:moveTo>
                <a:lnTo>
                  <a:pt x="0" y="207822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bg object 257"/>
          <p:cNvSpPr/>
          <p:nvPr/>
        </p:nvSpPr>
        <p:spPr>
          <a:xfrm>
            <a:off x="644899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bg object 258"/>
          <p:cNvSpPr/>
          <p:nvPr/>
        </p:nvSpPr>
        <p:spPr>
          <a:xfrm>
            <a:off x="644899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bg object 259"/>
          <p:cNvSpPr/>
          <p:nvPr/>
        </p:nvSpPr>
        <p:spPr>
          <a:xfrm>
            <a:off x="6241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bg object 260"/>
          <p:cNvSpPr/>
          <p:nvPr/>
        </p:nvSpPr>
        <p:spPr>
          <a:xfrm>
            <a:off x="624117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bg object 261"/>
          <p:cNvSpPr/>
          <p:nvPr/>
        </p:nvSpPr>
        <p:spPr>
          <a:xfrm>
            <a:off x="624117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bg object 262"/>
          <p:cNvSpPr/>
          <p:nvPr/>
        </p:nvSpPr>
        <p:spPr>
          <a:xfrm>
            <a:off x="624117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bg object 263"/>
          <p:cNvSpPr/>
          <p:nvPr/>
        </p:nvSpPr>
        <p:spPr>
          <a:xfrm>
            <a:off x="624117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bg object 264"/>
          <p:cNvSpPr/>
          <p:nvPr/>
        </p:nvSpPr>
        <p:spPr>
          <a:xfrm>
            <a:off x="624117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bg object 265"/>
          <p:cNvSpPr/>
          <p:nvPr/>
        </p:nvSpPr>
        <p:spPr>
          <a:xfrm>
            <a:off x="624117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bg object 266"/>
          <p:cNvSpPr/>
          <p:nvPr/>
        </p:nvSpPr>
        <p:spPr>
          <a:xfrm>
            <a:off x="624117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bg object 267"/>
          <p:cNvSpPr/>
          <p:nvPr/>
        </p:nvSpPr>
        <p:spPr>
          <a:xfrm>
            <a:off x="624117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bg object 268"/>
          <p:cNvSpPr/>
          <p:nvPr/>
        </p:nvSpPr>
        <p:spPr>
          <a:xfrm>
            <a:off x="624117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bg object 269"/>
          <p:cNvSpPr/>
          <p:nvPr/>
        </p:nvSpPr>
        <p:spPr>
          <a:xfrm>
            <a:off x="624117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bg object 270"/>
          <p:cNvSpPr/>
          <p:nvPr/>
        </p:nvSpPr>
        <p:spPr>
          <a:xfrm>
            <a:off x="624117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bg object 271"/>
          <p:cNvSpPr/>
          <p:nvPr/>
        </p:nvSpPr>
        <p:spPr>
          <a:xfrm>
            <a:off x="624117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bg object 272"/>
          <p:cNvSpPr/>
          <p:nvPr/>
        </p:nvSpPr>
        <p:spPr>
          <a:xfrm>
            <a:off x="624117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bg object 273"/>
          <p:cNvSpPr/>
          <p:nvPr/>
        </p:nvSpPr>
        <p:spPr>
          <a:xfrm>
            <a:off x="624117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bg object 274"/>
          <p:cNvSpPr/>
          <p:nvPr/>
        </p:nvSpPr>
        <p:spPr>
          <a:xfrm>
            <a:off x="624117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bg object 275"/>
          <p:cNvSpPr/>
          <p:nvPr/>
        </p:nvSpPr>
        <p:spPr>
          <a:xfrm>
            <a:off x="624117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bg object 276"/>
          <p:cNvSpPr/>
          <p:nvPr/>
        </p:nvSpPr>
        <p:spPr>
          <a:xfrm>
            <a:off x="624117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bg object 277"/>
          <p:cNvSpPr/>
          <p:nvPr/>
        </p:nvSpPr>
        <p:spPr>
          <a:xfrm>
            <a:off x="6241173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bg object 278"/>
          <p:cNvSpPr/>
          <p:nvPr/>
        </p:nvSpPr>
        <p:spPr>
          <a:xfrm>
            <a:off x="624117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bg object 279"/>
          <p:cNvSpPr/>
          <p:nvPr/>
        </p:nvSpPr>
        <p:spPr>
          <a:xfrm>
            <a:off x="624117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bg object 280"/>
          <p:cNvSpPr/>
          <p:nvPr/>
        </p:nvSpPr>
        <p:spPr>
          <a:xfrm>
            <a:off x="624117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bg object 281"/>
          <p:cNvSpPr/>
          <p:nvPr/>
        </p:nvSpPr>
        <p:spPr>
          <a:xfrm>
            <a:off x="624117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bg object 282"/>
          <p:cNvSpPr/>
          <p:nvPr/>
        </p:nvSpPr>
        <p:spPr>
          <a:xfrm>
            <a:off x="624117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bg object 283"/>
          <p:cNvSpPr/>
          <p:nvPr/>
        </p:nvSpPr>
        <p:spPr>
          <a:xfrm>
            <a:off x="624117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bg object 284"/>
          <p:cNvSpPr/>
          <p:nvPr/>
        </p:nvSpPr>
        <p:spPr>
          <a:xfrm>
            <a:off x="6241173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bg object 285"/>
          <p:cNvSpPr/>
          <p:nvPr/>
        </p:nvSpPr>
        <p:spPr>
          <a:xfrm>
            <a:off x="6241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bg object 286"/>
          <p:cNvSpPr/>
          <p:nvPr/>
        </p:nvSpPr>
        <p:spPr>
          <a:xfrm>
            <a:off x="603336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bg object 287"/>
          <p:cNvSpPr/>
          <p:nvPr/>
        </p:nvSpPr>
        <p:spPr>
          <a:xfrm>
            <a:off x="6033350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bg object 288"/>
          <p:cNvSpPr/>
          <p:nvPr/>
        </p:nvSpPr>
        <p:spPr>
          <a:xfrm>
            <a:off x="6033350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bg object 289"/>
          <p:cNvSpPr/>
          <p:nvPr/>
        </p:nvSpPr>
        <p:spPr>
          <a:xfrm>
            <a:off x="6033350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bg object 290"/>
          <p:cNvSpPr/>
          <p:nvPr/>
        </p:nvSpPr>
        <p:spPr>
          <a:xfrm>
            <a:off x="6033350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bg object 291"/>
          <p:cNvSpPr/>
          <p:nvPr/>
        </p:nvSpPr>
        <p:spPr>
          <a:xfrm>
            <a:off x="6033350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bg object 292"/>
          <p:cNvSpPr/>
          <p:nvPr/>
        </p:nvSpPr>
        <p:spPr>
          <a:xfrm>
            <a:off x="6033350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bg object 293"/>
          <p:cNvSpPr/>
          <p:nvPr/>
        </p:nvSpPr>
        <p:spPr>
          <a:xfrm>
            <a:off x="6033350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bg object 294"/>
          <p:cNvSpPr/>
          <p:nvPr/>
        </p:nvSpPr>
        <p:spPr>
          <a:xfrm>
            <a:off x="6033350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bg object 295"/>
          <p:cNvSpPr/>
          <p:nvPr/>
        </p:nvSpPr>
        <p:spPr>
          <a:xfrm>
            <a:off x="6033350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bg object 296"/>
          <p:cNvSpPr/>
          <p:nvPr/>
        </p:nvSpPr>
        <p:spPr>
          <a:xfrm>
            <a:off x="6033350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bg object 297"/>
          <p:cNvSpPr/>
          <p:nvPr/>
        </p:nvSpPr>
        <p:spPr>
          <a:xfrm>
            <a:off x="6033350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bg object 298"/>
          <p:cNvSpPr/>
          <p:nvPr/>
        </p:nvSpPr>
        <p:spPr>
          <a:xfrm>
            <a:off x="6033350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bg object 299"/>
          <p:cNvSpPr/>
          <p:nvPr/>
        </p:nvSpPr>
        <p:spPr>
          <a:xfrm>
            <a:off x="6033350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bg object 300"/>
          <p:cNvSpPr/>
          <p:nvPr/>
        </p:nvSpPr>
        <p:spPr>
          <a:xfrm>
            <a:off x="6033350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bg object 301"/>
          <p:cNvSpPr/>
          <p:nvPr/>
        </p:nvSpPr>
        <p:spPr>
          <a:xfrm>
            <a:off x="6033350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bg object 302"/>
          <p:cNvSpPr/>
          <p:nvPr/>
        </p:nvSpPr>
        <p:spPr>
          <a:xfrm>
            <a:off x="6033350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bg object 303"/>
          <p:cNvSpPr/>
          <p:nvPr/>
        </p:nvSpPr>
        <p:spPr>
          <a:xfrm>
            <a:off x="6033350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bg object 304"/>
          <p:cNvSpPr/>
          <p:nvPr/>
        </p:nvSpPr>
        <p:spPr>
          <a:xfrm>
            <a:off x="6033350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bg object 305"/>
          <p:cNvSpPr/>
          <p:nvPr/>
        </p:nvSpPr>
        <p:spPr>
          <a:xfrm>
            <a:off x="6033350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bg object 306"/>
          <p:cNvSpPr/>
          <p:nvPr/>
        </p:nvSpPr>
        <p:spPr>
          <a:xfrm>
            <a:off x="6033350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bg object 307"/>
          <p:cNvSpPr/>
          <p:nvPr/>
        </p:nvSpPr>
        <p:spPr>
          <a:xfrm>
            <a:off x="6033350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bg object 308"/>
          <p:cNvSpPr/>
          <p:nvPr/>
        </p:nvSpPr>
        <p:spPr>
          <a:xfrm>
            <a:off x="6033350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bg object 309"/>
          <p:cNvSpPr/>
          <p:nvPr/>
        </p:nvSpPr>
        <p:spPr>
          <a:xfrm>
            <a:off x="6033350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bg object 310"/>
          <p:cNvSpPr/>
          <p:nvPr/>
        </p:nvSpPr>
        <p:spPr>
          <a:xfrm>
            <a:off x="6033350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bg object 311"/>
          <p:cNvSpPr/>
          <p:nvPr/>
        </p:nvSpPr>
        <p:spPr>
          <a:xfrm>
            <a:off x="6033363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bg object 312"/>
          <p:cNvSpPr/>
          <p:nvPr/>
        </p:nvSpPr>
        <p:spPr>
          <a:xfrm>
            <a:off x="6033350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bg object 313"/>
          <p:cNvSpPr/>
          <p:nvPr/>
        </p:nvSpPr>
        <p:spPr>
          <a:xfrm>
            <a:off x="5825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bg object 314"/>
          <p:cNvSpPr/>
          <p:nvPr/>
        </p:nvSpPr>
        <p:spPr>
          <a:xfrm>
            <a:off x="5825540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bg object 315"/>
          <p:cNvSpPr/>
          <p:nvPr/>
        </p:nvSpPr>
        <p:spPr>
          <a:xfrm>
            <a:off x="5825540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bg object 316"/>
          <p:cNvSpPr/>
          <p:nvPr/>
        </p:nvSpPr>
        <p:spPr>
          <a:xfrm>
            <a:off x="5825540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bg object 317"/>
          <p:cNvSpPr/>
          <p:nvPr/>
        </p:nvSpPr>
        <p:spPr>
          <a:xfrm>
            <a:off x="5825540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bg object 318"/>
          <p:cNvSpPr/>
          <p:nvPr/>
        </p:nvSpPr>
        <p:spPr>
          <a:xfrm>
            <a:off x="5825540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bg object 319"/>
          <p:cNvSpPr/>
          <p:nvPr/>
        </p:nvSpPr>
        <p:spPr>
          <a:xfrm>
            <a:off x="5825540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bg object 320"/>
          <p:cNvSpPr/>
          <p:nvPr/>
        </p:nvSpPr>
        <p:spPr>
          <a:xfrm>
            <a:off x="5825540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bg object 321"/>
          <p:cNvSpPr/>
          <p:nvPr/>
        </p:nvSpPr>
        <p:spPr>
          <a:xfrm>
            <a:off x="5825540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bg object 322"/>
          <p:cNvSpPr/>
          <p:nvPr/>
        </p:nvSpPr>
        <p:spPr>
          <a:xfrm>
            <a:off x="5825540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bg object 323"/>
          <p:cNvSpPr/>
          <p:nvPr/>
        </p:nvSpPr>
        <p:spPr>
          <a:xfrm>
            <a:off x="5825540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bg object 324"/>
          <p:cNvSpPr/>
          <p:nvPr/>
        </p:nvSpPr>
        <p:spPr>
          <a:xfrm>
            <a:off x="5825540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bg object 325"/>
          <p:cNvSpPr/>
          <p:nvPr/>
        </p:nvSpPr>
        <p:spPr>
          <a:xfrm>
            <a:off x="5825540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bg object 326"/>
          <p:cNvSpPr/>
          <p:nvPr/>
        </p:nvSpPr>
        <p:spPr>
          <a:xfrm>
            <a:off x="5825540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bg object 327"/>
          <p:cNvSpPr/>
          <p:nvPr/>
        </p:nvSpPr>
        <p:spPr>
          <a:xfrm>
            <a:off x="5825540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bg object 328"/>
          <p:cNvSpPr/>
          <p:nvPr/>
        </p:nvSpPr>
        <p:spPr>
          <a:xfrm>
            <a:off x="5825540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bg object 329"/>
          <p:cNvSpPr/>
          <p:nvPr/>
        </p:nvSpPr>
        <p:spPr>
          <a:xfrm>
            <a:off x="5825540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bg object 330"/>
          <p:cNvSpPr/>
          <p:nvPr/>
        </p:nvSpPr>
        <p:spPr>
          <a:xfrm>
            <a:off x="5825540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bg object 331"/>
          <p:cNvSpPr/>
          <p:nvPr/>
        </p:nvSpPr>
        <p:spPr>
          <a:xfrm>
            <a:off x="5825540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bg object 332"/>
          <p:cNvSpPr/>
          <p:nvPr/>
        </p:nvSpPr>
        <p:spPr>
          <a:xfrm>
            <a:off x="5825540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bg object 333"/>
          <p:cNvSpPr/>
          <p:nvPr/>
        </p:nvSpPr>
        <p:spPr>
          <a:xfrm>
            <a:off x="5825540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bg object 334"/>
          <p:cNvSpPr/>
          <p:nvPr/>
        </p:nvSpPr>
        <p:spPr>
          <a:xfrm>
            <a:off x="5825540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bg object 335"/>
          <p:cNvSpPr/>
          <p:nvPr/>
        </p:nvSpPr>
        <p:spPr>
          <a:xfrm>
            <a:off x="5825540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bg object 336"/>
          <p:cNvSpPr/>
          <p:nvPr/>
        </p:nvSpPr>
        <p:spPr>
          <a:xfrm>
            <a:off x="5825540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bg object 337"/>
          <p:cNvSpPr/>
          <p:nvPr/>
        </p:nvSpPr>
        <p:spPr>
          <a:xfrm>
            <a:off x="5825540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bg object 338"/>
          <p:cNvSpPr/>
          <p:nvPr/>
        </p:nvSpPr>
        <p:spPr>
          <a:xfrm>
            <a:off x="5825540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bg object 339"/>
          <p:cNvSpPr/>
          <p:nvPr/>
        </p:nvSpPr>
        <p:spPr>
          <a:xfrm>
            <a:off x="5825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bg object 340"/>
          <p:cNvSpPr/>
          <p:nvPr/>
        </p:nvSpPr>
        <p:spPr>
          <a:xfrm>
            <a:off x="5617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bg object 341"/>
          <p:cNvSpPr/>
          <p:nvPr/>
        </p:nvSpPr>
        <p:spPr>
          <a:xfrm>
            <a:off x="5617717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bg object 342"/>
          <p:cNvSpPr/>
          <p:nvPr/>
        </p:nvSpPr>
        <p:spPr>
          <a:xfrm>
            <a:off x="5617717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bg object 343"/>
          <p:cNvSpPr/>
          <p:nvPr/>
        </p:nvSpPr>
        <p:spPr>
          <a:xfrm>
            <a:off x="5617717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bg object 344"/>
          <p:cNvSpPr/>
          <p:nvPr/>
        </p:nvSpPr>
        <p:spPr>
          <a:xfrm>
            <a:off x="5617717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bg object 345"/>
          <p:cNvSpPr/>
          <p:nvPr/>
        </p:nvSpPr>
        <p:spPr>
          <a:xfrm>
            <a:off x="5617717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bg object 346"/>
          <p:cNvSpPr/>
          <p:nvPr/>
        </p:nvSpPr>
        <p:spPr>
          <a:xfrm>
            <a:off x="5617717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bg object 347"/>
          <p:cNvSpPr/>
          <p:nvPr/>
        </p:nvSpPr>
        <p:spPr>
          <a:xfrm>
            <a:off x="5617717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bg object 348"/>
          <p:cNvSpPr/>
          <p:nvPr/>
        </p:nvSpPr>
        <p:spPr>
          <a:xfrm>
            <a:off x="5617717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bg object 349"/>
          <p:cNvSpPr/>
          <p:nvPr/>
        </p:nvSpPr>
        <p:spPr>
          <a:xfrm>
            <a:off x="5617717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bg object 350"/>
          <p:cNvSpPr/>
          <p:nvPr/>
        </p:nvSpPr>
        <p:spPr>
          <a:xfrm>
            <a:off x="5617717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bg object 351"/>
          <p:cNvSpPr/>
          <p:nvPr/>
        </p:nvSpPr>
        <p:spPr>
          <a:xfrm>
            <a:off x="5617717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bg object 352"/>
          <p:cNvSpPr/>
          <p:nvPr/>
        </p:nvSpPr>
        <p:spPr>
          <a:xfrm>
            <a:off x="5617717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bg object 353"/>
          <p:cNvSpPr/>
          <p:nvPr/>
        </p:nvSpPr>
        <p:spPr>
          <a:xfrm>
            <a:off x="5617717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bg object 354"/>
          <p:cNvSpPr/>
          <p:nvPr/>
        </p:nvSpPr>
        <p:spPr>
          <a:xfrm>
            <a:off x="5617717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bg object 355"/>
          <p:cNvSpPr/>
          <p:nvPr/>
        </p:nvSpPr>
        <p:spPr>
          <a:xfrm>
            <a:off x="5617717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bg object 356"/>
          <p:cNvSpPr/>
          <p:nvPr/>
        </p:nvSpPr>
        <p:spPr>
          <a:xfrm>
            <a:off x="5617717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bg object 357"/>
          <p:cNvSpPr/>
          <p:nvPr/>
        </p:nvSpPr>
        <p:spPr>
          <a:xfrm>
            <a:off x="5617717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bg object 358"/>
          <p:cNvSpPr/>
          <p:nvPr/>
        </p:nvSpPr>
        <p:spPr>
          <a:xfrm>
            <a:off x="5617717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bg object 359"/>
          <p:cNvSpPr/>
          <p:nvPr/>
        </p:nvSpPr>
        <p:spPr>
          <a:xfrm>
            <a:off x="5617717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bg object 360"/>
          <p:cNvSpPr/>
          <p:nvPr/>
        </p:nvSpPr>
        <p:spPr>
          <a:xfrm>
            <a:off x="5617717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bg object 361"/>
          <p:cNvSpPr/>
          <p:nvPr/>
        </p:nvSpPr>
        <p:spPr>
          <a:xfrm>
            <a:off x="5617717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bg object 362"/>
          <p:cNvSpPr/>
          <p:nvPr/>
        </p:nvSpPr>
        <p:spPr>
          <a:xfrm>
            <a:off x="5617717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bg object 363"/>
          <p:cNvSpPr/>
          <p:nvPr/>
        </p:nvSpPr>
        <p:spPr>
          <a:xfrm>
            <a:off x="5617717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bg object 364"/>
          <p:cNvSpPr/>
          <p:nvPr/>
        </p:nvSpPr>
        <p:spPr>
          <a:xfrm>
            <a:off x="5617717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bg object 365"/>
          <p:cNvSpPr/>
          <p:nvPr/>
        </p:nvSpPr>
        <p:spPr>
          <a:xfrm>
            <a:off x="5617717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bg object 366"/>
          <p:cNvSpPr/>
          <p:nvPr/>
        </p:nvSpPr>
        <p:spPr>
          <a:xfrm>
            <a:off x="5617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bg object 367"/>
          <p:cNvSpPr/>
          <p:nvPr/>
        </p:nvSpPr>
        <p:spPr>
          <a:xfrm>
            <a:off x="5409895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bg object 368"/>
          <p:cNvSpPr/>
          <p:nvPr/>
        </p:nvSpPr>
        <p:spPr>
          <a:xfrm>
            <a:off x="540989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bg object 369"/>
          <p:cNvSpPr/>
          <p:nvPr/>
        </p:nvSpPr>
        <p:spPr>
          <a:xfrm>
            <a:off x="540989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bg object 370"/>
          <p:cNvSpPr/>
          <p:nvPr/>
        </p:nvSpPr>
        <p:spPr>
          <a:xfrm>
            <a:off x="540989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bg object 371"/>
          <p:cNvSpPr/>
          <p:nvPr/>
        </p:nvSpPr>
        <p:spPr>
          <a:xfrm>
            <a:off x="540989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bg object 372"/>
          <p:cNvSpPr/>
          <p:nvPr/>
        </p:nvSpPr>
        <p:spPr>
          <a:xfrm>
            <a:off x="540989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bg object 373"/>
          <p:cNvSpPr/>
          <p:nvPr/>
        </p:nvSpPr>
        <p:spPr>
          <a:xfrm>
            <a:off x="540989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bg object 374"/>
          <p:cNvSpPr/>
          <p:nvPr/>
        </p:nvSpPr>
        <p:spPr>
          <a:xfrm>
            <a:off x="540989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bg object 375"/>
          <p:cNvSpPr/>
          <p:nvPr/>
        </p:nvSpPr>
        <p:spPr>
          <a:xfrm>
            <a:off x="540989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bg object 376"/>
          <p:cNvSpPr/>
          <p:nvPr/>
        </p:nvSpPr>
        <p:spPr>
          <a:xfrm>
            <a:off x="540989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bg object 377"/>
          <p:cNvSpPr/>
          <p:nvPr/>
        </p:nvSpPr>
        <p:spPr>
          <a:xfrm>
            <a:off x="540989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bg object 378"/>
          <p:cNvSpPr/>
          <p:nvPr/>
        </p:nvSpPr>
        <p:spPr>
          <a:xfrm>
            <a:off x="540989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bg object 379"/>
          <p:cNvSpPr/>
          <p:nvPr/>
        </p:nvSpPr>
        <p:spPr>
          <a:xfrm>
            <a:off x="540989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bg object 380"/>
          <p:cNvSpPr/>
          <p:nvPr/>
        </p:nvSpPr>
        <p:spPr>
          <a:xfrm>
            <a:off x="540989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bg object 381"/>
          <p:cNvSpPr/>
          <p:nvPr/>
        </p:nvSpPr>
        <p:spPr>
          <a:xfrm>
            <a:off x="540989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bg object 382"/>
          <p:cNvSpPr/>
          <p:nvPr/>
        </p:nvSpPr>
        <p:spPr>
          <a:xfrm>
            <a:off x="540989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bg object 383"/>
          <p:cNvSpPr/>
          <p:nvPr/>
        </p:nvSpPr>
        <p:spPr>
          <a:xfrm>
            <a:off x="540989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bg object 384"/>
          <p:cNvSpPr/>
          <p:nvPr/>
        </p:nvSpPr>
        <p:spPr>
          <a:xfrm>
            <a:off x="540989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bg object 385"/>
          <p:cNvSpPr/>
          <p:nvPr/>
        </p:nvSpPr>
        <p:spPr>
          <a:xfrm>
            <a:off x="540989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bg object 386"/>
          <p:cNvSpPr/>
          <p:nvPr/>
        </p:nvSpPr>
        <p:spPr>
          <a:xfrm>
            <a:off x="540989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bg object 387"/>
          <p:cNvSpPr/>
          <p:nvPr/>
        </p:nvSpPr>
        <p:spPr>
          <a:xfrm>
            <a:off x="540989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bg object 388"/>
          <p:cNvSpPr/>
          <p:nvPr/>
        </p:nvSpPr>
        <p:spPr>
          <a:xfrm>
            <a:off x="540989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bg object 389"/>
          <p:cNvSpPr/>
          <p:nvPr/>
        </p:nvSpPr>
        <p:spPr>
          <a:xfrm>
            <a:off x="540989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bg object 390"/>
          <p:cNvSpPr/>
          <p:nvPr/>
        </p:nvSpPr>
        <p:spPr>
          <a:xfrm>
            <a:off x="540989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bg object 391"/>
          <p:cNvSpPr/>
          <p:nvPr/>
        </p:nvSpPr>
        <p:spPr>
          <a:xfrm>
            <a:off x="540989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bg object 392"/>
          <p:cNvSpPr/>
          <p:nvPr/>
        </p:nvSpPr>
        <p:spPr>
          <a:xfrm>
            <a:off x="540989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bg object 393"/>
          <p:cNvSpPr/>
          <p:nvPr/>
        </p:nvSpPr>
        <p:spPr>
          <a:xfrm>
            <a:off x="540989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bg object 394"/>
          <p:cNvSpPr/>
          <p:nvPr/>
        </p:nvSpPr>
        <p:spPr>
          <a:xfrm>
            <a:off x="5202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bg object 395"/>
          <p:cNvSpPr/>
          <p:nvPr/>
        </p:nvSpPr>
        <p:spPr>
          <a:xfrm>
            <a:off x="520208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bg object 396"/>
          <p:cNvSpPr/>
          <p:nvPr/>
        </p:nvSpPr>
        <p:spPr>
          <a:xfrm>
            <a:off x="520208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bg object 397"/>
          <p:cNvSpPr/>
          <p:nvPr/>
        </p:nvSpPr>
        <p:spPr>
          <a:xfrm>
            <a:off x="520208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10"/>
                </a:moveTo>
                <a:lnTo>
                  <a:pt x="207810" y="207822"/>
                </a:lnTo>
              </a:path>
              <a:path w="208279" h="208279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bg object 398"/>
          <p:cNvSpPr/>
          <p:nvPr/>
        </p:nvSpPr>
        <p:spPr>
          <a:xfrm>
            <a:off x="520208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bg object 399"/>
          <p:cNvSpPr/>
          <p:nvPr/>
        </p:nvSpPr>
        <p:spPr>
          <a:xfrm>
            <a:off x="520208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bg object 400"/>
          <p:cNvSpPr/>
          <p:nvPr/>
        </p:nvSpPr>
        <p:spPr>
          <a:xfrm>
            <a:off x="520208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bg object 401"/>
          <p:cNvSpPr/>
          <p:nvPr/>
        </p:nvSpPr>
        <p:spPr>
          <a:xfrm>
            <a:off x="520208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bg object 402"/>
          <p:cNvSpPr/>
          <p:nvPr/>
        </p:nvSpPr>
        <p:spPr>
          <a:xfrm>
            <a:off x="520208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bg object 403"/>
          <p:cNvSpPr/>
          <p:nvPr/>
        </p:nvSpPr>
        <p:spPr>
          <a:xfrm>
            <a:off x="520208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bg object 404"/>
          <p:cNvSpPr/>
          <p:nvPr/>
        </p:nvSpPr>
        <p:spPr>
          <a:xfrm>
            <a:off x="520208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10" y="12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bg object 405"/>
          <p:cNvSpPr/>
          <p:nvPr/>
        </p:nvSpPr>
        <p:spPr>
          <a:xfrm>
            <a:off x="520208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bg object 406"/>
          <p:cNvSpPr/>
          <p:nvPr/>
        </p:nvSpPr>
        <p:spPr>
          <a:xfrm>
            <a:off x="520208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12"/>
                </a:move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bg object 407"/>
          <p:cNvSpPr/>
          <p:nvPr/>
        </p:nvSpPr>
        <p:spPr>
          <a:xfrm>
            <a:off x="520208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0"/>
                </a:move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bg object 408"/>
          <p:cNvSpPr/>
          <p:nvPr/>
        </p:nvSpPr>
        <p:spPr>
          <a:xfrm>
            <a:off x="520208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207810"/>
                </a:moveTo>
                <a:lnTo>
                  <a:pt x="207810" y="207822"/>
                </a:lnTo>
              </a:path>
              <a:path w="208279" h="208280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0"/>
                </a:move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bg object 409"/>
          <p:cNvSpPr/>
          <p:nvPr/>
        </p:nvSpPr>
        <p:spPr>
          <a:xfrm>
            <a:off x="520208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bg object 410"/>
          <p:cNvSpPr/>
          <p:nvPr/>
        </p:nvSpPr>
        <p:spPr>
          <a:xfrm>
            <a:off x="520208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bg object 411"/>
          <p:cNvSpPr/>
          <p:nvPr/>
        </p:nvSpPr>
        <p:spPr>
          <a:xfrm>
            <a:off x="520208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bg object 412"/>
          <p:cNvSpPr/>
          <p:nvPr/>
        </p:nvSpPr>
        <p:spPr>
          <a:xfrm>
            <a:off x="520208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bg object 413"/>
          <p:cNvSpPr/>
          <p:nvPr/>
        </p:nvSpPr>
        <p:spPr>
          <a:xfrm>
            <a:off x="520208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bg object 414"/>
          <p:cNvSpPr/>
          <p:nvPr/>
        </p:nvSpPr>
        <p:spPr>
          <a:xfrm>
            <a:off x="520208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bg object 415"/>
          <p:cNvSpPr/>
          <p:nvPr/>
        </p:nvSpPr>
        <p:spPr>
          <a:xfrm>
            <a:off x="520208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10" y="12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bg object 416"/>
          <p:cNvSpPr/>
          <p:nvPr/>
        </p:nvSpPr>
        <p:spPr>
          <a:xfrm>
            <a:off x="520208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0"/>
                </a:move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bg object 417"/>
          <p:cNvSpPr/>
          <p:nvPr/>
        </p:nvSpPr>
        <p:spPr>
          <a:xfrm>
            <a:off x="520208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12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bg object 418"/>
          <p:cNvSpPr/>
          <p:nvPr/>
        </p:nvSpPr>
        <p:spPr>
          <a:xfrm>
            <a:off x="520208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10" y="207822"/>
                </a:lnTo>
              </a:path>
              <a:path w="208279" h="208279">
                <a:moveTo>
                  <a:pt x="207810" y="207822"/>
                </a:moveTo>
                <a:lnTo>
                  <a:pt x="0" y="207822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bg object 419"/>
          <p:cNvSpPr/>
          <p:nvPr/>
        </p:nvSpPr>
        <p:spPr>
          <a:xfrm>
            <a:off x="520208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bg object 420"/>
          <p:cNvSpPr/>
          <p:nvPr/>
        </p:nvSpPr>
        <p:spPr>
          <a:xfrm>
            <a:off x="5202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bg object 421"/>
          <p:cNvSpPr/>
          <p:nvPr/>
        </p:nvSpPr>
        <p:spPr>
          <a:xfrm>
            <a:off x="499426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bg object 422"/>
          <p:cNvSpPr/>
          <p:nvPr/>
        </p:nvSpPr>
        <p:spPr>
          <a:xfrm>
            <a:off x="499426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bg object 423"/>
          <p:cNvSpPr/>
          <p:nvPr/>
        </p:nvSpPr>
        <p:spPr>
          <a:xfrm>
            <a:off x="499426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bg object 424"/>
          <p:cNvSpPr/>
          <p:nvPr/>
        </p:nvSpPr>
        <p:spPr>
          <a:xfrm>
            <a:off x="499426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bg object 425"/>
          <p:cNvSpPr/>
          <p:nvPr/>
        </p:nvSpPr>
        <p:spPr>
          <a:xfrm>
            <a:off x="499426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bg object 426"/>
          <p:cNvSpPr/>
          <p:nvPr/>
        </p:nvSpPr>
        <p:spPr>
          <a:xfrm>
            <a:off x="499426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bg object 427"/>
          <p:cNvSpPr/>
          <p:nvPr/>
        </p:nvSpPr>
        <p:spPr>
          <a:xfrm>
            <a:off x="499426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bg object 428"/>
          <p:cNvSpPr/>
          <p:nvPr/>
        </p:nvSpPr>
        <p:spPr>
          <a:xfrm>
            <a:off x="499426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bg object 429"/>
          <p:cNvSpPr/>
          <p:nvPr/>
        </p:nvSpPr>
        <p:spPr>
          <a:xfrm>
            <a:off x="499426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bg object 430"/>
          <p:cNvSpPr/>
          <p:nvPr/>
        </p:nvSpPr>
        <p:spPr>
          <a:xfrm>
            <a:off x="499426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bg object 431"/>
          <p:cNvSpPr/>
          <p:nvPr/>
        </p:nvSpPr>
        <p:spPr>
          <a:xfrm>
            <a:off x="499426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bg object 432"/>
          <p:cNvSpPr/>
          <p:nvPr/>
        </p:nvSpPr>
        <p:spPr>
          <a:xfrm>
            <a:off x="499426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bg object 433"/>
          <p:cNvSpPr/>
          <p:nvPr/>
        </p:nvSpPr>
        <p:spPr>
          <a:xfrm>
            <a:off x="499426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bg object 434"/>
          <p:cNvSpPr/>
          <p:nvPr/>
        </p:nvSpPr>
        <p:spPr>
          <a:xfrm>
            <a:off x="499426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bg object 435"/>
          <p:cNvSpPr/>
          <p:nvPr/>
        </p:nvSpPr>
        <p:spPr>
          <a:xfrm>
            <a:off x="499426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bg object 436"/>
          <p:cNvSpPr/>
          <p:nvPr/>
        </p:nvSpPr>
        <p:spPr>
          <a:xfrm>
            <a:off x="499426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bg object 437"/>
          <p:cNvSpPr/>
          <p:nvPr/>
        </p:nvSpPr>
        <p:spPr>
          <a:xfrm>
            <a:off x="499426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bg object 438"/>
          <p:cNvSpPr/>
          <p:nvPr/>
        </p:nvSpPr>
        <p:spPr>
          <a:xfrm>
            <a:off x="499426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bg object 439"/>
          <p:cNvSpPr/>
          <p:nvPr/>
        </p:nvSpPr>
        <p:spPr>
          <a:xfrm>
            <a:off x="499426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bg object 440"/>
          <p:cNvSpPr/>
          <p:nvPr/>
        </p:nvSpPr>
        <p:spPr>
          <a:xfrm>
            <a:off x="499426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bg object 441"/>
          <p:cNvSpPr/>
          <p:nvPr/>
        </p:nvSpPr>
        <p:spPr>
          <a:xfrm>
            <a:off x="499426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bg object 442"/>
          <p:cNvSpPr/>
          <p:nvPr/>
        </p:nvSpPr>
        <p:spPr>
          <a:xfrm>
            <a:off x="499426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bg object 443"/>
          <p:cNvSpPr/>
          <p:nvPr/>
        </p:nvSpPr>
        <p:spPr>
          <a:xfrm>
            <a:off x="499426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bg object 444"/>
          <p:cNvSpPr/>
          <p:nvPr/>
        </p:nvSpPr>
        <p:spPr>
          <a:xfrm>
            <a:off x="499426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bg object 445"/>
          <p:cNvSpPr/>
          <p:nvPr/>
        </p:nvSpPr>
        <p:spPr>
          <a:xfrm>
            <a:off x="5202085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bg object 446"/>
          <p:cNvSpPr/>
          <p:nvPr/>
        </p:nvSpPr>
        <p:spPr>
          <a:xfrm>
            <a:off x="499426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bg object 447"/>
          <p:cNvSpPr/>
          <p:nvPr/>
        </p:nvSpPr>
        <p:spPr>
          <a:xfrm>
            <a:off x="4786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bg object 448"/>
          <p:cNvSpPr/>
          <p:nvPr/>
        </p:nvSpPr>
        <p:spPr>
          <a:xfrm>
            <a:off x="478643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bg object 449"/>
          <p:cNvSpPr/>
          <p:nvPr/>
        </p:nvSpPr>
        <p:spPr>
          <a:xfrm>
            <a:off x="478643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bg object 450"/>
          <p:cNvSpPr/>
          <p:nvPr/>
        </p:nvSpPr>
        <p:spPr>
          <a:xfrm>
            <a:off x="478643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bg object 451"/>
          <p:cNvSpPr/>
          <p:nvPr/>
        </p:nvSpPr>
        <p:spPr>
          <a:xfrm>
            <a:off x="478643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bg object 452"/>
          <p:cNvSpPr/>
          <p:nvPr/>
        </p:nvSpPr>
        <p:spPr>
          <a:xfrm>
            <a:off x="478643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bg object 453"/>
          <p:cNvSpPr/>
          <p:nvPr/>
        </p:nvSpPr>
        <p:spPr>
          <a:xfrm>
            <a:off x="478643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bg object 454"/>
          <p:cNvSpPr/>
          <p:nvPr/>
        </p:nvSpPr>
        <p:spPr>
          <a:xfrm>
            <a:off x="478643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bg object 455"/>
          <p:cNvSpPr/>
          <p:nvPr/>
        </p:nvSpPr>
        <p:spPr>
          <a:xfrm>
            <a:off x="478643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bg object 456"/>
          <p:cNvSpPr/>
          <p:nvPr/>
        </p:nvSpPr>
        <p:spPr>
          <a:xfrm>
            <a:off x="478643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bg object 457"/>
          <p:cNvSpPr/>
          <p:nvPr/>
        </p:nvSpPr>
        <p:spPr>
          <a:xfrm>
            <a:off x="478643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bg object 458"/>
          <p:cNvSpPr/>
          <p:nvPr/>
        </p:nvSpPr>
        <p:spPr>
          <a:xfrm>
            <a:off x="478643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bg object 459"/>
          <p:cNvSpPr/>
          <p:nvPr/>
        </p:nvSpPr>
        <p:spPr>
          <a:xfrm>
            <a:off x="478643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bg object 460"/>
          <p:cNvSpPr/>
          <p:nvPr/>
        </p:nvSpPr>
        <p:spPr>
          <a:xfrm>
            <a:off x="478643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bg object 461"/>
          <p:cNvSpPr/>
          <p:nvPr/>
        </p:nvSpPr>
        <p:spPr>
          <a:xfrm>
            <a:off x="478643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bg object 462"/>
          <p:cNvSpPr/>
          <p:nvPr/>
        </p:nvSpPr>
        <p:spPr>
          <a:xfrm>
            <a:off x="478643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bg object 463"/>
          <p:cNvSpPr/>
          <p:nvPr/>
        </p:nvSpPr>
        <p:spPr>
          <a:xfrm>
            <a:off x="478643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bg object 464"/>
          <p:cNvSpPr/>
          <p:nvPr/>
        </p:nvSpPr>
        <p:spPr>
          <a:xfrm>
            <a:off x="478643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bg object 465"/>
          <p:cNvSpPr/>
          <p:nvPr/>
        </p:nvSpPr>
        <p:spPr>
          <a:xfrm>
            <a:off x="478643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bg object 466"/>
          <p:cNvSpPr/>
          <p:nvPr/>
        </p:nvSpPr>
        <p:spPr>
          <a:xfrm>
            <a:off x="478643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bg object 467"/>
          <p:cNvSpPr/>
          <p:nvPr/>
        </p:nvSpPr>
        <p:spPr>
          <a:xfrm>
            <a:off x="478643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bg object 468"/>
          <p:cNvSpPr/>
          <p:nvPr/>
        </p:nvSpPr>
        <p:spPr>
          <a:xfrm>
            <a:off x="478643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9" name="bg object 469"/>
          <p:cNvSpPr/>
          <p:nvPr/>
        </p:nvSpPr>
        <p:spPr>
          <a:xfrm>
            <a:off x="478643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0" name="bg object 470"/>
          <p:cNvSpPr/>
          <p:nvPr/>
        </p:nvSpPr>
        <p:spPr>
          <a:xfrm>
            <a:off x="478643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1" name="bg object 471"/>
          <p:cNvSpPr/>
          <p:nvPr/>
        </p:nvSpPr>
        <p:spPr>
          <a:xfrm>
            <a:off x="478643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2" name="bg object 472"/>
          <p:cNvSpPr/>
          <p:nvPr/>
        </p:nvSpPr>
        <p:spPr>
          <a:xfrm>
            <a:off x="478645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3" name="bg object 473"/>
          <p:cNvSpPr/>
          <p:nvPr/>
        </p:nvSpPr>
        <p:spPr>
          <a:xfrm>
            <a:off x="4786439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4" name="bg object 474"/>
          <p:cNvSpPr/>
          <p:nvPr/>
        </p:nvSpPr>
        <p:spPr>
          <a:xfrm>
            <a:off x="4578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5" name="bg object 475"/>
          <p:cNvSpPr/>
          <p:nvPr/>
        </p:nvSpPr>
        <p:spPr>
          <a:xfrm>
            <a:off x="457862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6" name="bg object 476"/>
          <p:cNvSpPr/>
          <p:nvPr/>
        </p:nvSpPr>
        <p:spPr>
          <a:xfrm>
            <a:off x="457862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7" name="bg object 477"/>
          <p:cNvSpPr/>
          <p:nvPr/>
        </p:nvSpPr>
        <p:spPr>
          <a:xfrm>
            <a:off x="457862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8" name="bg object 478"/>
          <p:cNvSpPr/>
          <p:nvPr/>
        </p:nvSpPr>
        <p:spPr>
          <a:xfrm>
            <a:off x="457862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9" name="bg object 479"/>
          <p:cNvSpPr/>
          <p:nvPr/>
        </p:nvSpPr>
        <p:spPr>
          <a:xfrm>
            <a:off x="457862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0" name="bg object 480"/>
          <p:cNvSpPr/>
          <p:nvPr/>
        </p:nvSpPr>
        <p:spPr>
          <a:xfrm>
            <a:off x="457862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1" name="bg object 481"/>
          <p:cNvSpPr/>
          <p:nvPr/>
        </p:nvSpPr>
        <p:spPr>
          <a:xfrm>
            <a:off x="457862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2" name="bg object 482"/>
          <p:cNvSpPr/>
          <p:nvPr/>
        </p:nvSpPr>
        <p:spPr>
          <a:xfrm>
            <a:off x="457862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3" name="bg object 483"/>
          <p:cNvSpPr/>
          <p:nvPr/>
        </p:nvSpPr>
        <p:spPr>
          <a:xfrm>
            <a:off x="457862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4" name="bg object 484"/>
          <p:cNvSpPr/>
          <p:nvPr/>
        </p:nvSpPr>
        <p:spPr>
          <a:xfrm>
            <a:off x="457862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5" name="bg object 485"/>
          <p:cNvSpPr/>
          <p:nvPr/>
        </p:nvSpPr>
        <p:spPr>
          <a:xfrm>
            <a:off x="457862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6" name="bg object 486"/>
          <p:cNvSpPr/>
          <p:nvPr/>
        </p:nvSpPr>
        <p:spPr>
          <a:xfrm>
            <a:off x="457862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7" name="bg object 487"/>
          <p:cNvSpPr/>
          <p:nvPr/>
        </p:nvSpPr>
        <p:spPr>
          <a:xfrm>
            <a:off x="457862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bg object 488"/>
          <p:cNvSpPr/>
          <p:nvPr/>
        </p:nvSpPr>
        <p:spPr>
          <a:xfrm>
            <a:off x="457862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bg object 489"/>
          <p:cNvSpPr/>
          <p:nvPr/>
        </p:nvSpPr>
        <p:spPr>
          <a:xfrm>
            <a:off x="457862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bg object 490"/>
          <p:cNvSpPr/>
          <p:nvPr/>
        </p:nvSpPr>
        <p:spPr>
          <a:xfrm>
            <a:off x="457862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bg object 491"/>
          <p:cNvSpPr/>
          <p:nvPr/>
        </p:nvSpPr>
        <p:spPr>
          <a:xfrm>
            <a:off x="457862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bg object 492"/>
          <p:cNvSpPr/>
          <p:nvPr/>
        </p:nvSpPr>
        <p:spPr>
          <a:xfrm>
            <a:off x="457862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bg object 493"/>
          <p:cNvSpPr/>
          <p:nvPr/>
        </p:nvSpPr>
        <p:spPr>
          <a:xfrm>
            <a:off x="457862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bg object 494"/>
          <p:cNvSpPr/>
          <p:nvPr/>
        </p:nvSpPr>
        <p:spPr>
          <a:xfrm>
            <a:off x="457862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bg object 495"/>
          <p:cNvSpPr/>
          <p:nvPr/>
        </p:nvSpPr>
        <p:spPr>
          <a:xfrm>
            <a:off x="457862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bg object 496"/>
          <p:cNvSpPr/>
          <p:nvPr/>
        </p:nvSpPr>
        <p:spPr>
          <a:xfrm>
            <a:off x="457862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bg object 497"/>
          <p:cNvSpPr/>
          <p:nvPr/>
        </p:nvSpPr>
        <p:spPr>
          <a:xfrm>
            <a:off x="457862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bg object 498"/>
          <p:cNvSpPr/>
          <p:nvPr/>
        </p:nvSpPr>
        <p:spPr>
          <a:xfrm>
            <a:off x="457862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bg object 499"/>
          <p:cNvSpPr/>
          <p:nvPr/>
        </p:nvSpPr>
        <p:spPr>
          <a:xfrm>
            <a:off x="4578629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bg object 500"/>
          <p:cNvSpPr/>
          <p:nvPr/>
        </p:nvSpPr>
        <p:spPr>
          <a:xfrm>
            <a:off x="4578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bg object 501"/>
          <p:cNvSpPr/>
          <p:nvPr/>
        </p:nvSpPr>
        <p:spPr>
          <a:xfrm>
            <a:off x="4370806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bg object 502"/>
          <p:cNvSpPr/>
          <p:nvPr/>
        </p:nvSpPr>
        <p:spPr>
          <a:xfrm>
            <a:off x="4370806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bg object 503"/>
          <p:cNvSpPr/>
          <p:nvPr/>
        </p:nvSpPr>
        <p:spPr>
          <a:xfrm>
            <a:off x="4370806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bg object 504"/>
          <p:cNvSpPr/>
          <p:nvPr/>
        </p:nvSpPr>
        <p:spPr>
          <a:xfrm>
            <a:off x="4370806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bg object 505"/>
          <p:cNvSpPr/>
          <p:nvPr/>
        </p:nvSpPr>
        <p:spPr>
          <a:xfrm>
            <a:off x="4370806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bg object 506"/>
          <p:cNvSpPr/>
          <p:nvPr/>
        </p:nvSpPr>
        <p:spPr>
          <a:xfrm>
            <a:off x="4370806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bg object 507"/>
          <p:cNvSpPr/>
          <p:nvPr/>
        </p:nvSpPr>
        <p:spPr>
          <a:xfrm>
            <a:off x="4370806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bg object 508"/>
          <p:cNvSpPr/>
          <p:nvPr/>
        </p:nvSpPr>
        <p:spPr>
          <a:xfrm>
            <a:off x="4370806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bg object 509"/>
          <p:cNvSpPr/>
          <p:nvPr/>
        </p:nvSpPr>
        <p:spPr>
          <a:xfrm>
            <a:off x="4370806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bg object 510"/>
          <p:cNvSpPr/>
          <p:nvPr/>
        </p:nvSpPr>
        <p:spPr>
          <a:xfrm>
            <a:off x="4370806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bg object 511"/>
          <p:cNvSpPr/>
          <p:nvPr/>
        </p:nvSpPr>
        <p:spPr>
          <a:xfrm>
            <a:off x="4370806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bg object 512"/>
          <p:cNvSpPr/>
          <p:nvPr/>
        </p:nvSpPr>
        <p:spPr>
          <a:xfrm>
            <a:off x="4370806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bg object 513"/>
          <p:cNvSpPr/>
          <p:nvPr/>
        </p:nvSpPr>
        <p:spPr>
          <a:xfrm>
            <a:off x="4370806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bg object 514"/>
          <p:cNvSpPr/>
          <p:nvPr/>
        </p:nvSpPr>
        <p:spPr>
          <a:xfrm>
            <a:off x="4370806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bg object 515"/>
          <p:cNvSpPr/>
          <p:nvPr/>
        </p:nvSpPr>
        <p:spPr>
          <a:xfrm>
            <a:off x="4370806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bg object 516"/>
          <p:cNvSpPr/>
          <p:nvPr/>
        </p:nvSpPr>
        <p:spPr>
          <a:xfrm>
            <a:off x="4370806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bg object 517"/>
          <p:cNvSpPr/>
          <p:nvPr/>
        </p:nvSpPr>
        <p:spPr>
          <a:xfrm>
            <a:off x="4370806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bg object 518"/>
          <p:cNvSpPr/>
          <p:nvPr/>
        </p:nvSpPr>
        <p:spPr>
          <a:xfrm>
            <a:off x="4370806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bg object 519"/>
          <p:cNvSpPr/>
          <p:nvPr/>
        </p:nvSpPr>
        <p:spPr>
          <a:xfrm>
            <a:off x="4370806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bg object 520"/>
          <p:cNvSpPr/>
          <p:nvPr/>
        </p:nvSpPr>
        <p:spPr>
          <a:xfrm>
            <a:off x="4370806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bg object 521"/>
          <p:cNvSpPr/>
          <p:nvPr/>
        </p:nvSpPr>
        <p:spPr>
          <a:xfrm>
            <a:off x="4370806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bg object 522"/>
          <p:cNvSpPr/>
          <p:nvPr/>
        </p:nvSpPr>
        <p:spPr>
          <a:xfrm>
            <a:off x="4370806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bg object 523"/>
          <p:cNvSpPr/>
          <p:nvPr/>
        </p:nvSpPr>
        <p:spPr>
          <a:xfrm>
            <a:off x="4370806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bg object 524"/>
          <p:cNvSpPr/>
          <p:nvPr/>
        </p:nvSpPr>
        <p:spPr>
          <a:xfrm>
            <a:off x="4370806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bg object 525"/>
          <p:cNvSpPr/>
          <p:nvPr/>
        </p:nvSpPr>
        <p:spPr>
          <a:xfrm>
            <a:off x="4370806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bg object 526"/>
          <p:cNvSpPr/>
          <p:nvPr/>
        </p:nvSpPr>
        <p:spPr>
          <a:xfrm>
            <a:off x="437080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bg object 527"/>
          <p:cNvSpPr/>
          <p:nvPr/>
        </p:nvSpPr>
        <p:spPr>
          <a:xfrm>
            <a:off x="437080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bg object 528"/>
          <p:cNvSpPr/>
          <p:nvPr/>
        </p:nvSpPr>
        <p:spPr>
          <a:xfrm>
            <a:off x="416299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bg object 529"/>
          <p:cNvSpPr/>
          <p:nvPr/>
        </p:nvSpPr>
        <p:spPr>
          <a:xfrm>
            <a:off x="416298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12"/>
                </a:lnTo>
                <a:lnTo>
                  <a:pt x="12" y="12"/>
                </a:lnTo>
                <a:lnTo>
                  <a:pt x="12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bg object 530"/>
          <p:cNvSpPr/>
          <p:nvPr/>
        </p:nvSpPr>
        <p:spPr>
          <a:xfrm>
            <a:off x="416298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0"/>
                </a:lnTo>
                <a:lnTo>
                  <a:pt x="12" y="0"/>
                </a:lnTo>
                <a:lnTo>
                  <a:pt x="12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bg object 531"/>
          <p:cNvSpPr/>
          <p:nvPr/>
        </p:nvSpPr>
        <p:spPr>
          <a:xfrm>
            <a:off x="416298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10"/>
                </a:moveTo>
                <a:lnTo>
                  <a:pt x="12" y="207810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bg object 532"/>
          <p:cNvSpPr/>
          <p:nvPr/>
        </p:nvSpPr>
        <p:spPr>
          <a:xfrm>
            <a:off x="416298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bg object 533"/>
          <p:cNvSpPr/>
          <p:nvPr/>
        </p:nvSpPr>
        <p:spPr>
          <a:xfrm>
            <a:off x="416298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bg object 534"/>
          <p:cNvSpPr/>
          <p:nvPr/>
        </p:nvSpPr>
        <p:spPr>
          <a:xfrm>
            <a:off x="416298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bg object 535"/>
          <p:cNvSpPr/>
          <p:nvPr/>
        </p:nvSpPr>
        <p:spPr>
          <a:xfrm>
            <a:off x="416298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bg object 536"/>
          <p:cNvSpPr/>
          <p:nvPr/>
        </p:nvSpPr>
        <p:spPr>
          <a:xfrm>
            <a:off x="416298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bg object 537"/>
          <p:cNvSpPr/>
          <p:nvPr/>
        </p:nvSpPr>
        <p:spPr>
          <a:xfrm>
            <a:off x="416298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bg object 538"/>
          <p:cNvSpPr/>
          <p:nvPr/>
        </p:nvSpPr>
        <p:spPr>
          <a:xfrm>
            <a:off x="416298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</a:path>
              <a:path w="208279" h="208280">
                <a:moveTo>
                  <a:pt x="12" y="0"/>
                </a:moveTo>
                <a:lnTo>
                  <a:pt x="12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bg object 539"/>
          <p:cNvSpPr/>
          <p:nvPr/>
        </p:nvSpPr>
        <p:spPr>
          <a:xfrm>
            <a:off x="416298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bg object 540"/>
          <p:cNvSpPr/>
          <p:nvPr/>
        </p:nvSpPr>
        <p:spPr>
          <a:xfrm>
            <a:off x="416298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12" y="207822"/>
                </a:moveTo>
                <a:lnTo>
                  <a:pt x="207835" y="207822"/>
                </a:lnTo>
                <a:lnTo>
                  <a:pt x="207835" y="12"/>
                </a:lnTo>
                <a:lnTo>
                  <a:pt x="12" y="12"/>
                </a:lnTo>
                <a:lnTo>
                  <a:pt x="12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bg object 541"/>
          <p:cNvSpPr/>
          <p:nvPr/>
        </p:nvSpPr>
        <p:spPr>
          <a:xfrm>
            <a:off x="416298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12" y="207822"/>
                </a:moveTo>
                <a:lnTo>
                  <a:pt x="207835" y="207822"/>
                </a:lnTo>
                <a:lnTo>
                  <a:pt x="207835" y="0"/>
                </a:lnTo>
                <a:lnTo>
                  <a:pt x="12" y="0"/>
                </a:lnTo>
                <a:lnTo>
                  <a:pt x="12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bg object 542"/>
          <p:cNvSpPr/>
          <p:nvPr/>
        </p:nvSpPr>
        <p:spPr>
          <a:xfrm>
            <a:off x="416298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10"/>
                </a:moveTo>
                <a:lnTo>
                  <a:pt x="12" y="207810"/>
                </a:lnTo>
                <a:lnTo>
                  <a:pt x="12" y="207822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bg object 543"/>
          <p:cNvSpPr/>
          <p:nvPr/>
        </p:nvSpPr>
        <p:spPr>
          <a:xfrm>
            <a:off x="416298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bg object 544"/>
          <p:cNvSpPr/>
          <p:nvPr/>
        </p:nvSpPr>
        <p:spPr>
          <a:xfrm>
            <a:off x="416298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bg object 545"/>
          <p:cNvSpPr/>
          <p:nvPr/>
        </p:nvSpPr>
        <p:spPr>
          <a:xfrm>
            <a:off x="416298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bg object 546"/>
          <p:cNvSpPr/>
          <p:nvPr/>
        </p:nvSpPr>
        <p:spPr>
          <a:xfrm>
            <a:off x="4162983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0"/>
                </a:lnTo>
                <a:lnTo>
                  <a:pt x="12" y="0"/>
                </a:lnTo>
                <a:lnTo>
                  <a:pt x="12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bg object 547"/>
          <p:cNvSpPr/>
          <p:nvPr/>
        </p:nvSpPr>
        <p:spPr>
          <a:xfrm>
            <a:off x="416298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bg object 548"/>
          <p:cNvSpPr/>
          <p:nvPr/>
        </p:nvSpPr>
        <p:spPr>
          <a:xfrm>
            <a:off x="416298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bg object 549"/>
          <p:cNvSpPr/>
          <p:nvPr/>
        </p:nvSpPr>
        <p:spPr>
          <a:xfrm>
            <a:off x="416298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12" y="207835"/>
                </a:moveTo>
                <a:lnTo>
                  <a:pt x="207835" y="207835"/>
                </a:lnTo>
                <a:lnTo>
                  <a:pt x="207835" y="12"/>
                </a:lnTo>
                <a:lnTo>
                  <a:pt x="12" y="12"/>
                </a:lnTo>
                <a:lnTo>
                  <a:pt x="12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</a:path>
              <a:path w="208279" h="208279">
                <a:moveTo>
                  <a:pt x="12" y="0"/>
                </a:moveTo>
                <a:lnTo>
                  <a:pt x="12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bg object 550"/>
          <p:cNvSpPr/>
          <p:nvPr/>
        </p:nvSpPr>
        <p:spPr>
          <a:xfrm>
            <a:off x="416298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12" y="207810"/>
                </a:moveTo>
                <a:lnTo>
                  <a:pt x="207835" y="207810"/>
                </a:lnTo>
                <a:lnTo>
                  <a:pt x="207835" y="0"/>
                </a:lnTo>
                <a:lnTo>
                  <a:pt x="12" y="0"/>
                </a:lnTo>
                <a:lnTo>
                  <a:pt x="12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bg object 551"/>
          <p:cNvSpPr/>
          <p:nvPr/>
        </p:nvSpPr>
        <p:spPr>
          <a:xfrm>
            <a:off x="416298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12"/>
                </a:lnTo>
                <a:lnTo>
                  <a:pt x="12" y="12"/>
                </a:lnTo>
                <a:lnTo>
                  <a:pt x="12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bg object 552"/>
          <p:cNvSpPr/>
          <p:nvPr/>
        </p:nvSpPr>
        <p:spPr>
          <a:xfrm>
            <a:off x="416298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1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12" y="207822"/>
                </a:moveTo>
                <a:lnTo>
                  <a:pt x="207835" y="207822"/>
                </a:lnTo>
                <a:lnTo>
                  <a:pt x="207835" y="0"/>
                </a:lnTo>
                <a:lnTo>
                  <a:pt x="12" y="0"/>
                </a:lnTo>
                <a:lnTo>
                  <a:pt x="12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bg object 553"/>
          <p:cNvSpPr/>
          <p:nvPr/>
        </p:nvSpPr>
        <p:spPr>
          <a:xfrm>
            <a:off x="416299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bg object 554"/>
          <p:cNvSpPr/>
          <p:nvPr/>
        </p:nvSpPr>
        <p:spPr>
          <a:xfrm>
            <a:off x="3955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bg object 555"/>
          <p:cNvSpPr/>
          <p:nvPr/>
        </p:nvSpPr>
        <p:spPr>
          <a:xfrm>
            <a:off x="395517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bg object 556"/>
          <p:cNvSpPr/>
          <p:nvPr/>
        </p:nvSpPr>
        <p:spPr>
          <a:xfrm>
            <a:off x="395517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bg object 557"/>
          <p:cNvSpPr/>
          <p:nvPr/>
        </p:nvSpPr>
        <p:spPr>
          <a:xfrm>
            <a:off x="395517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bg object 558"/>
          <p:cNvSpPr/>
          <p:nvPr/>
        </p:nvSpPr>
        <p:spPr>
          <a:xfrm>
            <a:off x="395517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bg object 559"/>
          <p:cNvSpPr/>
          <p:nvPr/>
        </p:nvSpPr>
        <p:spPr>
          <a:xfrm>
            <a:off x="395517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bg object 560"/>
          <p:cNvSpPr/>
          <p:nvPr/>
        </p:nvSpPr>
        <p:spPr>
          <a:xfrm>
            <a:off x="395517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bg object 561"/>
          <p:cNvSpPr/>
          <p:nvPr/>
        </p:nvSpPr>
        <p:spPr>
          <a:xfrm>
            <a:off x="395517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bg object 562"/>
          <p:cNvSpPr/>
          <p:nvPr/>
        </p:nvSpPr>
        <p:spPr>
          <a:xfrm>
            <a:off x="395517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bg object 563"/>
          <p:cNvSpPr/>
          <p:nvPr/>
        </p:nvSpPr>
        <p:spPr>
          <a:xfrm>
            <a:off x="395517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bg object 564"/>
          <p:cNvSpPr/>
          <p:nvPr/>
        </p:nvSpPr>
        <p:spPr>
          <a:xfrm>
            <a:off x="395517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207810" y="12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bg object 565"/>
          <p:cNvSpPr/>
          <p:nvPr/>
        </p:nvSpPr>
        <p:spPr>
          <a:xfrm>
            <a:off x="395517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bg object 566"/>
          <p:cNvSpPr/>
          <p:nvPr/>
        </p:nvSpPr>
        <p:spPr>
          <a:xfrm>
            <a:off x="395517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bg object 567"/>
          <p:cNvSpPr/>
          <p:nvPr/>
        </p:nvSpPr>
        <p:spPr>
          <a:xfrm>
            <a:off x="395517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bg object 568"/>
          <p:cNvSpPr/>
          <p:nvPr/>
        </p:nvSpPr>
        <p:spPr>
          <a:xfrm>
            <a:off x="395517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10" y="207810"/>
                </a:moveTo>
                <a:lnTo>
                  <a:pt x="0" y="207810"/>
                </a:lnTo>
                <a:lnTo>
                  <a:pt x="0" y="207822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bg object 569"/>
          <p:cNvSpPr/>
          <p:nvPr/>
        </p:nvSpPr>
        <p:spPr>
          <a:xfrm>
            <a:off x="395517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bg object 570"/>
          <p:cNvSpPr/>
          <p:nvPr/>
        </p:nvSpPr>
        <p:spPr>
          <a:xfrm>
            <a:off x="395517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bg object 571"/>
          <p:cNvSpPr/>
          <p:nvPr/>
        </p:nvSpPr>
        <p:spPr>
          <a:xfrm>
            <a:off x="395517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bg object 572"/>
          <p:cNvSpPr/>
          <p:nvPr/>
        </p:nvSpPr>
        <p:spPr>
          <a:xfrm>
            <a:off x="3955173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bg object 573"/>
          <p:cNvSpPr/>
          <p:nvPr/>
        </p:nvSpPr>
        <p:spPr>
          <a:xfrm>
            <a:off x="395517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bg object 574"/>
          <p:cNvSpPr/>
          <p:nvPr/>
        </p:nvSpPr>
        <p:spPr>
          <a:xfrm>
            <a:off x="395517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bg object 575"/>
          <p:cNvSpPr/>
          <p:nvPr/>
        </p:nvSpPr>
        <p:spPr>
          <a:xfrm>
            <a:off x="395517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207810" y="12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bg object 576"/>
          <p:cNvSpPr/>
          <p:nvPr/>
        </p:nvSpPr>
        <p:spPr>
          <a:xfrm>
            <a:off x="395517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bg object 577"/>
          <p:cNvSpPr/>
          <p:nvPr/>
        </p:nvSpPr>
        <p:spPr>
          <a:xfrm>
            <a:off x="395517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bg object 578"/>
          <p:cNvSpPr/>
          <p:nvPr/>
        </p:nvSpPr>
        <p:spPr>
          <a:xfrm>
            <a:off x="395517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0" y="207822"/>
                </a:ln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bg object 579"/>
          <p:cNvSpPr/>
          <p:nvPr/>
        </p:nvSpPr>
        <p:spPr>
          <a:xfrm>
            <a:off x="3955173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bg object 580"/>
          <p:cNvSpPr/>
          <p:nvPr/>
        </p:nvSpPr>
        <p:spPr>
          <a:xfrm>
            <a:off x="3955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bg object 581"/>
          <p:cNvSpPr/>
          <p:nvPr/>
        </p:nvSpPr>
        <p:spPr>
          <a:xfrm>
            <a:off x="3747350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bg object 582"/>
          <p:cNvSpPr/>
          <p:nvPr/>
        </p:nvSpPr>
        <p:spPr>
          <a:xfrm>
            <a:off x="3747350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bg object 583"/>
          <p:cNvSpPr/>
          <p:nvPr/>
        </p:nvSpPr>
        <p:spPr>
          <a:xfrm>
            <a:off x="3747350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bg object 584"/>
          <p:cNvSpPr/>
          <p:nvPr/>
        </p:nvSpPr>
        <p:spPr>
          <a:xfrm>
            <a:off x="3747350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bg object 585"/>
          <p:cNvSpPr/>
          <p:nvPr/>
        </p:nvSpPr>
        <p:spPr>
          <a:xfrm>
            <a:off x="3747350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bg object 586"/>
          <p:cNvSpPr/>
          <p:nvPr/>
        </p:nvSpPr>
        <p:spPr>
          <a:xfrm>
            <a:off x="3747350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bg object 587"/>
          <p:cNvSpPr/>
          <p:nvPr/>
        </p:nvSpPr>
        <p:spPr>
          <a:xfrm>
            <a:off x="3747350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bg object 588"/>
          <p:cNvSpPr/>
          <p:nvPr/>
        </p:nvSpPr>
        <p:spPr>
          <a:xfrm>
            <a:off x="3747350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bg object 589"/>
          <p:cNvSpPr/>
          <p:nvPr/>
        </p:nvSpPr>
        <p:spPr>
          <a:xfrm>
            <a:off x="3747350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bg object 590"/>
          <p:cNvSpPr/>
          <p:nvPr/>
        </p:nvSpPr>
        <p:spPr>
          <a:xfrm>
            <a:off x="3747350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bg object 591"/>
          <p:cNvSpPr/>
          <p:nvPr/>
        </p:nvSpPr>
        <p:spPr>
          <a:xfrm>
            <a:off x="3747350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bg object 592"/>
          <p:cNvSpPr/>
          <p:nvPr/>
        </p:nvSpPr>
        <p:spPr>
          <a:xfrm>
            <a:off x="3747350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bg object 593"/>
          <p:cNvSpPr/>
          <p:nvPr/>
        </p:nvSpPr>
        <p:spPr>
          <a:xfrm>
            <a:off x="3747350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bg object 594"/>
          <p:cNvSpPr/>
          <p:nvPr/>
        </p:nvSpPr>
        <p:spPr>
          <a:xfrm>
            <a:off x="3747350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bg object 595"/>
          <p:cNvSpPr/>
          <p:nvPr/>
        </p:nvSpPr>
        <p:spPr>
          <a:xfrm>
            <a:off x="3747350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bg object 596"/>
          <p:cNvSpPr/>
          <p:nvPr/>
        </p:nvSpPr>
        <p:spPr>
          <a:xfrm>
            <a:off x="3747350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bg object 597"/>
          <p:cNvSpPr/>
          <p:nvPr/>
        </p:nvSpPr>
        <p:spPr>
          <a:xfrm>
            <a:off x="3747350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bg object 598"/>
          <p:cNvSpPr/>
          <p:nvPr/>
        </p:nvSpPr>
        <p:spPr>
          <a:xfrm>
            <a:off x="3747350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bg object 599"/>
          <p:cNvSpPr/>
          <p:nvPr/>
        </p:nvSpPr>
        <p:spPr>
          <a:xfrm>
            <a:off x="3747350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bg object 600"/>
          <p:cNvSpPr/>
          <p:nvPr/>
        </p:nvSpPr>
        <p:spPr>
          <a:xfrm>
            <a:off x="3747350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1" name="bg object 601"/>
          <p:cNvSpPr/>
          <p:nvPr/>
        </p:nvSpPr>
        <p:spPr>
          <a:xfrm>
            <a:off x="3747350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2" name="bg object 602"/>
          <p:cNvSpPr/>
          <p:nvPr/>
        </p:nvSpPr>
        <p:spPr>
          <a:xfrm>
            <a:off x="3747350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3" name="bg object 603"/>
          <p:cNvSpPr/>
          <p:nvPr/>
        </p:nvSpPr>
        <p:spPr>
          <a:xfrm>
            <a:off x="3747350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4" name="bg object 604"/>
          <p:cNvSpPr/>
          <p:nvPr/>
        </p:nvSpPr>
        <p:spPr>
          <a:xfrm>
            <a:off x="3747350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5" name="bg object 605"/>
          <p:cNvSpPr/>
          <p:nvPr/>
        </p:nvSpPr>
        <p:spPr>
          <a:xfrm>
            <a:off x="3955173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6" name="bg object 606"/>
          <p:cNvSpPr/>
          <p:nvPr/>
        </p:nvSpPr>
        <p:spPr>
          <a:xfrm>
            <a:off x="374735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7" name="bg object 607"/>
          <p:cNvSpPr/>
          <p:nvPr/>
        </p:nvSpPr>
        <p:spPr>
          <a:xfrm>
            <a:off x="353954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8" name="bg object 608"/>
          <p:cNvSpPr/>
          <p:nvPr/>
        </p:nvSpPr>
        <p:spPr>
          <a:xfrm>
            <a:off x="3539528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9" name="bg object 609"/>
          <p:cNvSpPr/>
          <p:nvPr/>
        </p:nvSpPr>
        <p:spPr>
          <a:xfrm>
            <a:off x="3539528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0" name="bg object 610"/>
          <p:cNvSpPr/>
          <p:nvPr/>
        </p:nvSpPr>
        <p:spPr>
          <a:xfrm>
            <a:off x="3539528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207810"/>
                </a:moveTo>
                <a:lnTo>
                  <a:pt x="207835" y="207810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1" name="bg object 611"/>
          <p:cNvSpPr/>
          <p:nvPr/>
        </p:nvSpPr>
        <p:spPr>
          <a:xfrm>
            <a:off x="3539528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2" name="bg object 612"/>
          <p:cNvSpPr/>
          <p:nvPr/>
        </p:nvSpPr>
        <p:spPr>
          <a:xfrm>
            <a:off x="3539528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3" name="bg object 613"/>
          <p:cNvSpPr/>
          <p:nvPr/>
        </p:nvSpPr>
        <p:spPr>
          <a:xfrm>
            <a:off x="3539528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4" name="bg object 614"/>
          <p:cNvSpPr/>
          <p:nvPr/>
        </p:nvSpPr>
        <p:spPr>
          <a:xfrm>
            <a:off x="3539528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5" name="bg object 615"/>
          <p:cNvSpPr/>
          <p:nvPr/>
        </p:nvSpPr>
        <p:spPr>
          <a:xfrm>
            <a:off x="3539528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6" name="bg object 616"/>
          <p:cNvSpPr/>
          <p:nvPr/>
        </p:nvSpPr>
        <p:spPr>
          <a:xfrm>
            <a:off x="3539528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7" name="bg object 617"/>
          <p:cNvSpPr/>
          <p:nvPr/>
        </p:nvSpPr>
        <p:spPr>
          <a:xfrm>
            <a:off x="3539528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12"/>
                </a:moveTo>
                <a:lnTo>
                  <a:pt x="207835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8" name="bg object 618"/>
          <p:cNvSpPr/>
          <p:nvPr/>
        </p:nvSpPr>
        <p:spPr>
          <a:xfrm>
            <a:off x="3539528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9" name="bg object 619"/>
          <p:cNvSpPr/>
          <p:nvPr/>
        </p:nvSpPr>
        <p:spPr>
          <a:xfrm>
            <a:off x="3539528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0" name="bg object 620"/>
          <p:cNvSpPr/>
          <p:nvPr/>
        </p:nvSpPr>
        <p:spPr>
          <a:xfrm>
            <a:off x="3539528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1" name="bg object 621"/>
          <p:cNvSpPr/>
          <p:nvPr/>
        </p:nvSpPr>
        <p:spPr>
          <a:xfrm>
            <a:off x="3539528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207810"/>
                </a:moveTo>
                <a:lnTo>
                  <a:pt x="207835" y="207810"/>
                </a:lnTo>
              </a:path>
              <a:path w="208279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35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2" name="bg object 622"/>
          <p:cNvSpPr/>
          <p:nvPr/>
        </p:nvSpPr>
        <p:spPr>
          <a:xfrm>
            <a:off x="3539528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3" name="bg object 623"/>
          <p:cNvSpPr/>
          <p:nvPr/>
        </p:nvSpPr>
        <p:spPr>
          <a:xfrm>
            <a:off x="3539528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4" name="bg object 624"/>
          <p:cNvSpPr/>
          <p:nvPr/>
        </p:nvSpPr>
        <p:spPr>
          <a:xfrm>
            <a:off x="3539528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5" name="bg object 625"/>
          <p:cNvSpPr/>
          <p:nvPr/>
        </p:nvSpPr>
        <p:spPr>
          <a:xfrm>
            <a:off x="3539528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6" name="bg object 626"/>
          <p:cNvSpPr/>
          <p:nvPr/>
        </p:nvSpPr>
        <p:spPr>
          <a:xfrm>
            <a:off x="3539528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7" name="bg object 627"/>
          <p:cNvSpPr/>
          <p:nvPr/>
        </p:nvSpPr>
        <p:spPr>
          <a:xfrm>
            <a:off x="3539528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8" name="bg object 628"/>
          <p:cNvSpPr/>
          <p:nvPr/>
        </p:nvSpPr>
        <p:spPr>
          <a:xfrm>
            <a:off x="3539528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12"/>
                </a:moveTo>
                <a:lnTo>
                  <a:pt x="207835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9" name="bg object 629"/>
          <p:cNvSpPr/>
          <p:nvPr/>
        </p:nvSpPr>
        <p:spPr>
          <a:xfrm>
            <a:off x="3539528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0" name="bg object 630"/>
          <p:cNvSpPr/>
          <p:nvPr/>
        </p:nvSpPr>
        <p:spPr>
          <a:xfrm>
            <a:off x="3539528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35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1" name="bg object 631"/>
          <p:cNvSpPr/>
          <p:nvPr/>
        </p:nvSpPr>
        <p:spPr>
          <a:xfrm>
            <a:off x="3539528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207822"/>
                </a:moveTo>
                <a:lnTo>
                  <a:pt x="207835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2" name="bg object 632"/>
          <p:cNvSpPr/>
          <p:nvPr/>
        </p:nvSpPr>
        <p:spPr>
          <a:xfrm>
            <a:off x="3539540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3" name="bg object 633"/>
          <p:cNvSpPr/>
          <p:nvPr/>
        </p:nvSpPr>
        <p:spPr>
          <a:xfrm>
            <a:off x="3539528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4" name="bg object 634"/>
          <p:cNvSpPr/>
          <p:nvPr/>
        </p:nvSpPr>
        <p:spPr>
          <a:xfrm>
            <a:off x="3331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5" name="bg object 635"/>
          <p:cNvSpPr/>
          <p:nvPr/>
        </p:nvSpPr>
        <p:spPr>
          <a:xfrm>
            <a:off x="3331717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6" name="bg object 636"/>
          <p:cNvSpPr/>
          <p:nvPr/>
        </p:nvSpPr>
        <p:spPr>
          <a:xfrm>
            <a:off x="3331717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7" name="bg object 637"/>
          <p:cNvSpPr/>
          <p:nvPr/>
        </p:nvSpPr>
        <p:spPr>
          <a:xfrm>
            <a:off x="3331717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8" name="bg object 638"/>
          <p:cNvSpPr/>
          <p:nvPr/>
        </p:nvSpPr>
        <p:spPr>
          <a:xfrm>
            <a:off x="3331717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9" name="bg object 639"/>
          <p:cNvSpPr/>
          <p:nvPr/>
        </p:nvSpPr>
        <p:spPr>
          <a:xfrm>
            <a:off x="3331717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0" name="bg object 640"/>
          <p:cNvSpPr/>
          <p:nvPr/>
        </p:nvSpPr>
        <p:spPr>
          <a:xfrm>
            <a:off x="3331717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1" name="bg object 641"/>
          <p:cNvSpPr/>
          <p:nvPr/>
        </p:nvSpPr>
        <p:spPr>
          <a:xfrm>
            <a:off x="3331717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2" name="bg object 642"/>
          <p:cNvSpPr/>
          <p:nvPr/>
        </p:nvSpPr>
        <p:spPr>
          <a:xfrm>
            <a:off x="3331717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3" name="bg object 643"/>
          <p:cNvSpPr/>
          <p:nvPr/>
        </p:nvSpPr>
        <p:spPr>
          <a:xfrm>
            <a:off x="3331717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4" name="bg object 644"/>
          <p:cNvSpPr/>
          <p:nvPr/>
        </p:nvSpPr>
        <p:spPr>
          <a:xfrm>
            <a:off x="3331717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5" name="bg object 645"/>
          <p:cNvSpPr/>
          <p:nvPr/>
        </p:nvSpPr>
        <p:spPr>
          <a:xfrm>
            <a:off x="3331717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6" name="bg object 646"/>
          <p:cNvSpPr/>
          <p:nvPr/>
        </p:nvSpPr>
        <p:spPr>
          <a:xfrm>
            <a:off x="3331717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7" name="bg object 647"/>
          <p:cNvSpPr/>
          <p:nvPr/>
        </p:nvSpPr>
        <p:spPr>
          <a:xfrm>
            <a:off x="3331717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8" name="bg object 648"/>
          <p:cNvSpPr/>
          <p:nvPr/>
        </p:nvSpPr>
        <p:spPr>
          <a:xfrm>
            <a:off x="3331717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9" name="bg object 649"/>
          <p:cNvSpPr/>
          <p:nvPr/>
        </p:nvSpPr>
        <p:spPr>
          <a:xfrm>
            <a:off x="3331717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0" name="bg object 650"/>
          <p:cNvSpPr/>
          <p:nvPr/>
        </p:nvSpPr>
        <p:spPr>
          <a:xfrm>
            <a:off x="3331717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1" name="bg object 651"/>
          <p:cNvSpPr/>
          <p:nvPr/>
        </p:nvSpPr>
        <p:spPr>
          <a:xfrm>
            <a:off x="3331717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2" name="bg object 652"/>
          <p:cNvSpPr/>
          <p:nvPr/>
        </p:nvSpPr>
        <p:spPr>
          <a:xfrm>
            <a:off x="3331717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3" name="bg object 653"/>
          <p:cNvSpPr/>
          <p:nvPr/>
        </p:nvSpPr>
        <p:spPr>
          <a:xfrm>
            <a:off x="3331717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4" name="bg object 654"/>
          <p:cNvSpPr/>
          <p:nvPr/>
        </p:nvSpPr>
        <p:spPr>
          <a:xfrm>
            <a:off x="3331717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5" name="bg object 655"/>
          <p:cNvSpPr/>
          <p:nvPr/>
        </p:nvSpPr>
        <p:spPr>
          <a:xfrm>
            <a:off x="3331717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6" name="bg object 656"/>
          <p:cNvSpPr/>
          <p:nvPr/>
        </p:nvSpPr>
        <p:spPr>
          <a:xfrm>
            <a:off x="3331717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7" name="bg object 657"/>
          <p:cNvSpPr/>
          <p:nvPr/>
        </p:nvSpPr>
        <p:spPr>
          <a:xfrm>
            <a:off x="3331717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8" name="bg object 658"/>
          <p:cNvSpPr/>
          <p:nvPr/>
        </p:nvSpPr>
        <p:spPr>
          <a:xfrm>
            <a:off x="3331717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9" name="bg object 659"/>
          <p:cNvSpPr/>
          <p:nvPr/>
        </p:nvSpPr>
        <p:spPr>
          <a:xfrm>
            <a:off x="3331717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0" name="bg object 660"/>
          <p:cNvSpPr/>
          <p:nvPr/>
        </p:nvSpPr>
        <p:spPr>
          <a:xfrm>
            <a:off x="3331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1" name="bg object 661"/>
          <p:cNvSpPr/>
          <p:nvPr/>
        </p:nvSpPr>
        <p:spPr>
          <a:xfrm>
            <a:off x="3123895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2" name="bg object 662"/>
          <p:cNvSpPr/>
          <p:nvPr/>
        </p:nvSpPr>
        <p:spPr>
          <a:xfrm>
            <a:off x="312389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3" name="bg object 663"/>
          <p:cNvSpPr/>
          <p:nvPr/>
        </p:nvSpPr>
        <p:spPr>
          <a:xfrm>
            <a:off x="312389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4" name="bg object 664"/>
          <p:cNvSpPr/>
          <p:nvPr/>
        </p:nvSpPr>
        <p:spPr>
          <a:xfrm>
            <a:off x="312389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5" name="bg object 665"/>
          <p:cNvSpPr/>
          <p:nvPr/>
        </p:nvSpPr>
        <p:spPr>
          <a:xfrm>
            <a:off x="312389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6" name="bg object 666"/>
          <p:cNvSpPr/>
          <p:nvPr/>
        </p:nvSpPr>
        <p:spPr>
          <a:xfrm>
            <a:off x="312389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7" name="bg object 667"/>
          <p:cNvSpPr/>
          <p:nvPr/>
        </p:nvSpPr>
        <p:spPr>
          <a:xfrm>
            <a:off x="312389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8" name="bg object 668"/>
          <p:cNvSpPr/>
          <p:nvPr/>
        </p:nvSpPr>
        <p:spPr>
          <a:xfrm>
            <a:off x="312389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9" name="bg object 669"/>
          <p:cNvSpPr/>
          <p:nvPr/>
        </p:nvSpPr>
        <p:spPr>
          <a:xfrm>
            <a:off x="312389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0" name="bg object 670"/>
          <p:cNvSpPr/>
          <p:nvPr/>
        </p:nvSpPr>
        <p:spPr>
          <a:xfrm>
            <a:off x="312389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1" name="bg object 671"/>
          <p:cNvSpPr/>
          <p:nvPr/>
        </p:nvSpPr>
        <p:spPr>
          <a:xfrm>
            <a:off x="312389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2" name="bg object 672"/>
          <p:cNvSpPr/>
          <p:nvPr/>
        </p:nvSpPr>
        <p:spPr>
          <a:xfrm>
            <a:off x="312389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3" name="bg object 673"/>
          <p:cNvSpPr/>
          <p:nvPr/>
        </p:nvSpPr>
        <p:spPr>
          <a:xfrm>
            <a:off x="312389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4" name="bg object 674"/>
          <p:cNvSpPr/>
          <p:nvPr/>
        </p:nvSpPr>
        <p:spPr>
          <a:xfrm>
            <a:off x="312389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5" name="bg object 675"/>
          <p:cNvSpPr/>
          <p:nvPr/>
        </p:nvSpPr>
        <p:spPr>
          <a:xfrm>
            <a:off x="312389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6" name="bg object 676"/>
          <p:cNvSpPr/>
          <p:nvPr/>
        </p:nvSpPr>
        <p:spPr>
          <a:xfrm>
            <a:off x="312389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7" name="bg object 677"/>
          <p:cNvSpPr/>
          <p:nvPr/>
        </p:nvSpPr>
        <p:spPr>
          <a:xfrm>
            <a:off x="312389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8" name="bg object 678"/>
          <p:cNvSpPr/>
          <p:nvPr/>
        </p:nvSpPr>
        <p:spPr>
          <a:xfrm>
            <a:off x="312389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9" name="bg object 679"/>
          <p:cNvSpPr/>
          <p:nvPr/>
        </p:nvSpPr>
        <p:spPr>
          <a:xfrm>
            <a:off x="312389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0" name="bg object 680"/>
          <p:cNvSpPr/>
          <p:nvPr/>
        </p:nvSpPr>
        <p:spPr>
          <a:xfrm>
            <a:off x="312389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1" name="bg object 681"/>
          <p:cNvSpPr/>
          <p:nvPr/>
        </p:nvSpPr>
        <p:spPr>
          <a:xfrm>
            <a:off x="312389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2" name="bg object 682"/>
          <p:cNvSpPr/>
          <p:nvPr/>
        </p:nvSpPr>
        <p:spPr>
          <a:xfrm>
            <a:off x="312389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3" name="bg object 683"/>
          <p:cNvSpPr/>
          <p:nvPr/>
        </p:nvSpPr>
        <p:spPr>
          <a:xfrm>
            <a:off x="312389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4" name="bg object 684"/>
          <p:cNvSpPr/>
          <p:nvPr/>
        </p:nvSpPr>
        <p:spPr>
          <a:xfrm>
            <a:off x="312389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5" name="bg object 685"/>
          <p:cNvSpPr/>
          <p:nvPr/>
        </p:nvSpPr>
        <p:spPr>
          <a:xfrm>
            <a:off x="312389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6" name="bg object 686"/>
          <p:cNvSpPr/>
          <p:nvPr/>
        </p:nvSpPr>
        <p:spPr>
          <a:xfrm>
            <a:off x="312389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22" y="0"/>
                </a:moveTo>
                <a:lnTo>
                  <a:pt x="207822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7" name="bg object 687"/>
          <p:cNvSpPr/>
          <p:nvPr/>
        </p:nvSpPr>
        <p:spPr>
          <a:xfrm>
            <a:off x="3123895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8" name="bg object 688"/>
          <p:cNvSpPr/>
          <p:nvPr/>
        </p:nvSpPr>
        <p:spPr>
          <a:xfrm>
            <a:off x="2916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9" name="bg object 689"/>
          <p:cNvSpPr/>
          <p:nvPr/>
        </p:nvSpPr>
        <p:spPr>
          <a:xfrm>
            <a:off x="291608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0" name="bg object 690"/>
          <p:cNvSpPr/>
          <p:nvPr/>
        </p:nvSpPr>
        <p:spPr>
          <a:xfrm>
            <a:off x="291608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1" name="bg object 691"/>
          <p:cNvSpPr/>
          <p:nvPr/>
        </p:nvSpPr>
        <p:spPr>
          <a:xfrm>
            <a:off x="291608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10" y="207810"/>
                </a:moveTo>
                <a:lnTo>
                  <a:pt x="207822" y="207810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2" name="bg object 692"/>
          <p:cNvSpPr/>
          <p:nvPr/>
        </p:nvSpPr>
        <p:spPr>
          <a:xfrm>
            <a:off x="291608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3" name="bg object 693"/>
          <p:cNvSpPr/>
          <p:nvPr/>
        </p:nvSpPr>
        <p:spPr>
          <a:xfrm>
            <a:off x="291608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4" name="bg object 694"/>
          <p:cNvSpPr/>
          <p:nvPr/>
        </p:nvSpPr>
        <p:spPr>
          <a:xfrm>
            <a:off x="291608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5" name="bg object 695"/>
          <p:cNvSpPr/>
          <p:nvPr/>
        </p:nvSpPr>
        <p:spPr>
          <a:xfrm>
            <a:off x="291608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6" name="bg object 696"/>
          <p:cNvSpPr/>
          <p:nvPr/>
        </p:nvSpPr>
        <p:spPr>
          <a:xfrm>
            <a:off x="291608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7" name="bg object 697"/>
          <p:cNvSpPr/>
          <p:nvPr/>
        </p:nvSpPr>
        <p:spPr>
          <a:xfrm>
            <a:off x="291608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8" name="bg object 698"/>
          <p:cNvSpPr/>
          <p:nvPr/>
        </p:nvSpPr>
        <p:spPr>
          <a:xfrm>
            <a:off x="291608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12"/>
                </a:moveTo>
                <a:lnTo>
                  <a:pt x="207822" y="12"/>
                </a:lnTo>
              </a:path>
              <a:path w="208280" h="208280">
                <a:moveTo>
                  <a:pt x="207810" y="0"/>
                </a:moveTo>
                <a:lnTo>
                  <a:pt x="207810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9" name="bg object 699"/>
          <p:cNvSpPr/>
          <p:nvPr/>
        </p:nvSpPr>
        <p:spPr>
          <a:xfrm>
            <a:off x="291608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0" name="bg object 700"/>
          <p:cNvSpPr/>
          <p:nvPr/>
        </p:nvSpPr>
        <p:spPr>
          <a:xfrm>
            <a:off x="291608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1" name="bg object 701"/>
          <p:cNvSpPr/>
          <p:nvPr/>
        </p:nvSpPr>
        <p:spPr>
          <a:xfrm>
            <a:off x="291608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2" name="bg object 702"/>
          <p:cNvSpPr/>
          <p:nvPr/>
        </p:nvSpPr>
        <p:spPr>
          <a:xfrm>
            <a:off x="291608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10" y="207810"/>
                </a:moveTo>
                <a:lnTo>
                  <a:pt x="207822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3" name="bg object 703"/>
          <p:cNvSpPr/>
          <p:nvPr/>
        </p:nvSpPr>
        <p:spPr>
          <a:xfrm>
            <a:off x="291608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4" name="bg object 704"/>
          <p:cNvSpPr/>
          <p:nvPr/>
        </p:nvSpPr>
        <p:spPr>
          <a:xfrm>
            <a:off x="291608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5" name="bg object 705"/>
          <p:cNvSpPr/>
          <p:nvPr/>
        </p:nvSpPr>
        <p:spPr>
          <a:xfrm>
            <a:off x="291608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6" name="bg object 706"/>
          <p:cNvSpPr/>
          <p:nvPr/>
        </p:nvSpPr>
        <p:spPr>
          <a:xfrm>
            <a:off x="2916085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7" name="bg object 707"/>
          <p:cNvSpPr/>
          <p:nvPr/>
        </p:nvSpPr>
        <p:spPr>
          <a:xfrm>
            <a:off x="291608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8" name="bg object 708"/>
          <p:cNvSpPr/>
          <p:nvPr/>
        </p:nvSpPr>
        <p:spPr>
          <a:xfrm>
            <a:off x="291608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9" name="bg object 709"/>
          <p:cNvSpPr/>
          <p:nvPr/>
        </p:nvSpPr>
        <p:spPr>
          <a:xfrm>
            <a:off x="291608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12"/>
                </a:moveTo>
                <a:lnTo>
                  <a:pt x="207822" y="12"/>
                </a:lnTo>
              </a:path>
              <a:path w="208280" h="208279">
                <a:moveTo>
                  <a:pt x="207810" y="0"/>
                </a:moveTo>
                <a:lnTo>
                  <a:pt x="207810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0" name="bg object 710"/>
          <p:cNvSpPr/>
          <p:nvPr/>
        </p:nvSpPr>
        <p:spPr>
          <a:xfrm>
            <a:off x="291608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1" name="bg object 711"/>
          <p:cNvSpPr/>
          <p:nvPr/>
        </p:nvSpPr>
        <p:spPr>
          <a:xfrm>
            <a:off x="291608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2" name="bg object 712"/>
          <p:cNvSpPr/>
          <p:nvPr/>
        </p:nvSpPr>
        <p:spPr>
          <a:xfrm>
            <a:off x="291608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10" y="0"/>
                </a:move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3" name="bg object 713"/>
          <p:cNvSpPr/>
          <p:nvPr/>
        </p:nvSpPr>
        <p:spPr>
          <a:xfrm>
            <a:off x="291608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4" name="bg object 714"/>
          <p:cNvSpPr/>
          <p:nvPr/>
        </p:nvSpPr>
        <p:spPr>
          <a:xfrm>
            <a:off x="2916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5" name="bg object 715"/>
          <p:cNvSpPr/>
          <p:nvPr/>
        </p:nvSpPr>
        <p:spPr>
          <a:xfrm>
            <a:off x="270826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6" name="bg object 716"/>
          <p:cNvSpPr/>
          <p:nvPr/>
        </p:nvSpPr>
        <p:spPr>
          <a:xfrm>
            <a:off x="270826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7" name="bg object 717"/>
          <p:cNvSpPr/>
          <p:nvPr/>
        </p:nvSpPr>
        <p:spPr>
          <a:xfrm>
            <a:off x="270826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8" name="bg object 718"/>
          <p:cNvSpPr/>
          <p:nvPr/>
        </p:nvSpPr>
        <p:spPr>
          <a:xfrm>
            <a:off x="270826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9" name="bg object 719"/>
          <p:cNvSpPr/>
          <p:nvPr/>
        </p:nvSpPr>
        <p:spPr>
          <a:xfrm>
            <a:off x="270826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0" name="bg object 720"/>
          <p:cNvSpPr/>
          <p:nvPr/>
        </p:nvSpPr>
        <p:spPr>
          <a:xfrm>
            <a:off x="270826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1" name="bg object 721"/>
          <p:cNvSpPr/>
          <p:nvPr/>
        </p:nvSpPr>
        <p:spPr>
          <a:xfrm>
            <a:off x="270826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2" name="bg object 722"/>
          <p:cNvSpPr/>
          <p:nvPr/>
        </p:nvSpPr>
        <p:spPr>
          <a:xfrm>
            <a:off x="270826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3" name="bg object 723"/>
          <p:cNvSpPr/>
          <p:nvPr/>
        </p:nvSpPr>
        <p:spPr>
          <a:xfrm>
            <a:off x="270826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4" name="bg object 724"/>
          <p:cNvSpPr/>
          <p:nvPr/>
        </p:nvSpPr>
        <p:spPr>
          <a:xfrm>
            <a:off x="270826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5" name="bg object 725"/>
          <p:cNvSpPr/>
          <p:nvPr/>
        </p:nvSpPr>
        <p:spPr>
          <a:xfrm>
            <a:off x="270826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6" name="bg object 726"/>
          <p:cNvSpPr/>
          <p:nvPr/>
        </p:nvSpPr>
        <p:spPr>
          <a:xfrm>
            <a:off x="270826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7" name="bg object 727"/>
          <p:cNvSpPr/>
          <p:nvPr/>
        </p:nvSpPr>
        <p:spPr>
          <a:xfrm>
            <a:off x="270826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8" name="bg object 728"/>
          <p:cNvSpPr/>
          <p:nvPr/>
        </p:nvSpPr>
        <p:spPr>
          <a:xfrm>
            <a:off x="270826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9" name="bg object 729"/>
          <p:cNvSpPr/>
          <p:nvPr/>
        </p:nvSpPr>
        <p:spPr>
          <a:xfrm>
            <a:off x="270826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0" name="bg object 730"/>
          <p:cNvSpPr/>
          <p:nvPr/>
        </p:nvSpPr>
        <p:spPr>
          <a:xfrm>
            <a:off x="270826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1" name="bg object 731"/>
          <p:cNvSpPr/>
          <p:nvPr/>
        </p:nvSpPr>
        <p:spPr>
          <a:xfrm>
            <a:off x="270826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2" name="bg object 732"/>
          <p:cNvSpPr/>
          <p:nvPr/>
        </p:nvSpPr>
        <p:spPr>
          <a:xfrm>
            <a:off x="2708262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3" name="bg object 733"/>
          <p:cNvSpPr/>
          <p:nvPr/>
        </p:nvSpPr>
        <p:spPr>
          <a:xfrm>
            <a:off x="270826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4" name="bg object 734"/>
          <p:cNvSpPr/>
          <p:nvPr/>
        </p:nvSpPr>
        <p:spPr>
          <a:xfrm>
            <a:off x="270826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5" name="bg object 735"/>
          <p:cNvSpPr/>
          <p:nvPr/>
        </p:nvSpPr>
        <p:spPr>
          <a:xfrm>
            <a:off x="270826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6" name="bg object 736"/>
          <p:cNvSpPr/>
          <p:nvPr/>
        </p:nvSpPr>
        <p:spPr>
          <a:xfrm>
            <a:off x="270826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7" name="bg object 737"/>
          <p:cNvSpPr/>
          <p:nvPr/>
        </p:nvSpPr>
        <p:spPr>
          <a:xfrm>
            <a:off x="270826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8" name="bg object 738"/>
          <p:cNvSpPr/>
          <p:nvPr/>
        </p:nvSpPr>
        <p:spPr>
          <a:xfrm>
            <a:off x="270826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9" name="bg object 739"/>
          <p:cNvSpPr/>
          <p:nvPr/>
        </p:nvSpPr>
        <p:spPr>
          <a:xfrm>
            <a:off x="2916085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0" name="bg object 740"/>
          <p:cNvSpPr/>
          <p:nvPr/>
        </p:nvSpPr>
        <p:spPr>
          <a:xfrm>
            <a:off x="270826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1" name="bg object 741"/>
          <p:cNvSpPr/>
          <p:nvPr/>
        </p:nvSpPr>
        <p:spPr>
          <a:xfrm>
            <a:off x="2500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2" name="bg object 742"/>
          <p:cNvSpPr/>
          <p:nvPr/>
        </p:nvSpPr>
        <p:spPr>
          <a:xfrm>
            <a:off x="250043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3" name="bg object 743"/>
          <p:cNvSpPr/>
          <p:nvPr/>
        </p:nvSpPr>
        <p:spPr>
          <a:xfrm>
            <a:off x="250043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4" name="bg object 744"/>
          <p:cNvSpPr/>
          <p:nvPr/>
        </p:nvSpPr>
        <p:spPr>
          <a:xfrm>
            <a:off x="250043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</a:path>
              <a:path w="208280" h="208279">
                <a:moveTo>
                  <a:pt x="207822" y="207810"/>
                </a:moveTo>
                <a:lnTo>
                  <a:pt x="207835" y="207810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5" name="bg object 745"/>
          <p:cNvSpPr/>
          <p:nvPr/>
        </p:nvSpPr>
        <p:spPr>
          <a:xfrm>
            <a:off x="250043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6" name="bg object 746"/>
          <p:cNvSpPr/>
          <p:nvPr/>
        </p:nvSpPr>
        <p:spPr>
          <a:xfrm>
            <a:off x="250043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7" name="bg object 747"/>
          <p:cNvSpPr/>
          <p:nvPr/>
        </p:nvSpPr>
        <p:spPr>
          <a:xfrm>
            <a:off x="250043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8" name="bg object 748"/>
          <p:cNvSpPr/>
          <p:nvPr/>
        </p:nvSpPr>
        <p:spPr>
          <a:xfrm>
            <a:off x="250043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9" name="bg object 749"/>
          <p:cNvSpPr/>
          <p:nvPr/>
        </p:nvSpPr>
        <p:spPr>
          <a:xfrm>
            <a:off x="250043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0" name="bg object 750"/>
          <p:cNvSpPr/>
          <p:nvPr/>
        </p:nvSpPr>
        <p:spPr>
          <a:xfrm>
            <a:off x="250043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1" name="bg object 751"/>
          <p:cNvSpPr/>
          <p:nvPr/>
        </p:nvSpPr>
        <p:spPr>
          <a:xfrm>
            <a:off x="250043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12"/>
                </a:moveTo>
                <a:lnTo>
                  <a:pt x="207835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2" name="bg object 752"/>
          <p:cNvSpPr/>
          <p:nvPr/>
        </p:nvSpPr>
        <p:spPr>
          <a:xfrm>
            <a:off x="250043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3" name="bg object 753"/>
          <p:cNvSpPr/>
          <p:nvPr/>
        </p:nvSpPr>
        <p:spPr>
          <a:xfrm>
            <a:off x="250043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4" name="bg object 754"/>
          <p:cNvSpPr/>
          <p:nvPr/>
        </p:nvSpPr>
        <p:spPr>
          <a:xfrm>
            <a:off x="250043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5" name="bg object 755"/>
          <p:cNvSpPr/>
          <p:nvPr/>
        </p:nvSpPr>
        <p:spPr>
          <a:xfrm>
            <a:off x="250043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</a:path>
              <a:path w="208280" h="208280">
                <a:moveTo>
                  <a:pt x="207822" y="207810"/>
                </a:moveTo>
                <a:lnTo>
                  <a:pt x="207835" y="207810"/>
                </a:lnTo>
              </a:path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6" name="bg object 756"/>
          <p:cNvSpPr/>
          <p:nvPr/>
        </p:nvSpPr>
        <p:spPr>
          <a:xfrm>
            <a:off x="250043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7" name="bg object 757"/>
          <p:cNvSpPr/>
          <p:nvPr/>
        </p:nvSpPr>
        <p:spPr>
          <a:xfrm>
            <a:off x="250043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8" name="bg object 758"/>
          <p:cNvSpPr/>
          <p:nvPr/>
        </p:nvSpPr>
        <p:spPr>
          <a:xfrm>
            <a:off x="250043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9" name="bg object 759"/>
          <p:cNvSpPr/>
          <p:nvPr/>
        </p:nvSpPr>
        <p:spPr>
          <a:xfrm>
            <a:off x="250043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0" name="bg object 760"/>
          <p:cNvSpPr/>
          <p:nvPr/>
        </p:nvSpPr>
        <p:spPr>
          <a:xfrm>
            <a:off x="250043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1" name="bg object 761"/>
          <p:cNvSpPr/>
          <p:nvPr/>
        </p:nvSpPr>
        <p:spPr>
          <a:xfrm>
            <a:off x="250043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2" name="bg object 762"/>
          <p:cNvSpPr/>
          <p:nvPr/>
        </p:nvSpPr>
        <p:spPr>
          <a:xfrm>
            <a:off x="250043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</a:path>
              <a:path w="208280" h="208279">
                <a:moveTo>
                  <a:pt x="207822" y="12"/>
                </a:moveTo>
                <a:lnTo>
                  <a:pt x="207835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3" name="bg object 763"/>
          <p:cNvSpPr/>
          <p:nvPr/>
        </p:nvSpPr>
        <p:spPr>
          <a:xfrm>
            <a:off x="250043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4" name="bg object 764"/>
          <p:cNvSpPr/>
          <p:nvPr/>
        </p:nvSpPr>
        <p:spPr>
          <a:xfrm>
            <a:off x="250043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5" name="bg object 765"/>
          <p:cNvSpPr/>
          <p:nvPr/>
        </p:nvSpPr>
        <p:spPr>
          <a:xfrm>
            <a:off x="250043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12" y="207822"/>
                </a:moveTo>
                <a:lnTo>
                  <a:pt x="12" y="207822"/>
                </a:lnTo>
              </a:path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6" name="bg object 766"/>
          <p:cNvSpPr/>
          <p:nvPr/>
        </p:nvSpPr>
        <p:spPr>
          <a:xfrm>
            <a:off x="250045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10" y="18135"/>
                </a:moveTo>
                <a:lnTo>
                  <a:pt x="207810" y="0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7" name="bg object 767"/>
          <p:cNvSpPr/>
          <p:nvPr/>
        </p:nvSpPr>
        <p:spPr>
          <a:xfrm>
            <a:off x="2500439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8" name="bg object 768"/>
          <p:cNvSpPr/>
          <p:nvPr/>
        </p:nvSpPr>
        <p:spPr>
          <a:xfrm>
            <a:off x="2292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9" name="bg object 769"/>
          <p:cNvSpPr/>
          <p:nvPr/>
        </p:nvSpPr>
        <p:spPr>
          <a:xfrm>
            <a:off x="229262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0" name="bg object 770"/>
          <p:cNvSpPr/>
          <p:nvPr/>
        </p:nvSpPr>
        <p:spPr>
          <a:xfrm>
            <a:off x="229262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1" name="bg object 771"/>
          <p:cNvSpPr/>
          <p:nvPr/>
        </p:nvSpPr>
        <p:spPr>
          <a:xfrm>
            <a:off x="229262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10" y="207810"/>
                </a:moveTo>
                <a:lnTo>
                  <a:pt x="207822" y="207810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2" name="bg object 772"/>
          <p:cNvSpPr/>
          <p:nvPr/>
        </p:nvSpPr>
        <p:spPr>
          <a:xfrm>
            <a:off x="229262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3" name="bg object 773"/>
          <p:cNvSpPr/>
          <p:nvPr/>
        </p:nvSpPr>
        <p:spPr>
          <a:xfrm>
            <a:off x="229262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4" name="bg object 774"/>
          <p:cNvSpPr/>
          <p:nvPr/>
        </p:nvSpPr>
        <p:spPr>
          <a:xfrm>
            <a:off x="229262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5" name="bg object 775"/>
          <p:cNvSpPr/>
          <p:nvPr/>
        </p:nvSpPr>
        <p:spPr>
          <a:xfrm>
            <a:off x="229262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6" name="bg object 776"/>
          <p:cNvSpPr/>
          <p:nvPr/>
        </p:nvSpPr>
        <p:spPr>
          <a:xfrm>
            <a:off x="229262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7" name="bg object 777"/>
          <p:cNvSpPr/>
          <p:nvPr/>
        </p:nvSpPr>
        <p:spPr>
          <a:xfrm>
            <a:off x="229262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8" name="bg object 778"/>
          <p:cNvSpPr/>
          <p:nvPr/>
        </p:nvSpPr>
        <p:spPr>
          <a:xfrm>
            <a:off x="229262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12"/>
                </a:moveTo>
                <a:lnTo>
                  <a:pt x="207822" y="12"/>
                </a:lnTo>
              </a:path>
              <a:path w="208280" h="208280">
                <a:moveTo>
                  <a:pt x="207810" y="0"/>
                </a:moveTo>
                <a:lnTo>
                  <a:pt x="207810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9" name="bg object 779"/>
          <p:cNvSpPr/>
          <p:nvPr/>
        </p:nvSpPr>
        <p:spPr>
          <a:xfrm>
            <a:off x="229262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0" name="bg object 780"/>
          <p:cNvSpPr/>
          <p:nvPr/>
        </p:nvSpPr>
        <p:spPr>
          <a:xfrm>
            <a:off x="229262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1" name="bg object 781"/>
          <p:cNvSpPr/>
          <p:nvPr/>
        </p:nvSpPr>
        <p:spPr>
          <a:xfrm>
            <a:off x="229262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2" name="bg object 782"/>
          <p:cNvSpPr/>
          <p:nvPr/>
        </p:nvSpPr>
        <p:spPr>
          <a:xfrm>
            <a:off x="229262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10" y="207810"/>
                </a:moveTo>
                <a:lnTo>
                  <a:pt x="207822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3" name="bg object 783"/>
          <p:cNvSpPr/>
          <p:nvPr/>
        </p:nvSpPr>
        <p:spPr>
          <a:xfrm>
            <a:off x="229262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4" name="bg object 784"/>
          <p:cNvSpPr/>
          <p:nvPr/>
        </p:nvSpPr>
        <p:spPr>
          <a:xfrm>
            <a:off x="229262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5" name="bg object 785"/>
          <p:cNvSpPr/>
          <p:nvPr/>
        </p:nvSpPr>
        <p:spPr>
          <a:xfrm>
            <a:off x="229262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6" name="bg object 786"/>
          <p:cNvSpPr/>
          <p:nvPr/>
        </p:nvSpPr>
        <p:spPr>
          <a:xfrm>
            <a:off x="229262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7" name="bg object 787"/>
          <p:cNvSpPr/>
          <p:nvPr/>
        </p:nvSpPr>
        <p:spPr>
          <a:xfrm>
            <a:off x="229262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8" name="bg object 788"/>
          <p:cNvSpPr/>
          <p:nvPr/>
        </p:nvSpPr>
        <p:spPr>
          <a:xfrm>
            <a:off x="229262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9" name="bg object 789"/>
          <p:cNvSpPr/>
          <p:nvPr/>
        </p:nvSpPr>
        <p:spPr>
          <a:xfrm>
            <a:off x="229262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12"/>
                </a:moveTo>
                <a:lnTo>
                  <a:pt x="207822" y="12"/>
                </a:lnTo>
              </a:path>
              <a:path w="208280" h="208279">
                <a:moveTo>
                  <a:pt x="207810" y="0"/>
                </a:moveTo>
                <a:lnTo>
                  <a:pt x="207810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0" name="bg object 790"/>
          <p:cNvSpPr/>
          <p:nvPr/>
        </p:nvSpPr>
        <p:spPr>
          <a:xfrm>
            <a:off x="229262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1" name="bg object 791"/>
          <p:cNvSpPr/>
          <p:nvPr/>
        </p:nvSpPr>
        <p:spPr>
          <a:xfrm>
            <a:off x="229262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2" name="bg object 792"/>
          <p:cNvSpPr/>
          <p:nvPr/>
        </p:nvSpPr>
        <p:spPr>
          <a:xfrm>
            <a:off x="229262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10" y="0"/>
                </a:move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3" name="bg object 793"/>
          <p:cNvSpPr/>
          <p:nvPr/>
        </p:nvSpPr>
        <p:spPr>
          <a:xfrm>
            <a:off x="2292629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4" name="bg object 794"/>
          <p:cNvSpPr/>
          <p:nvPr/>
        </p:nvSpPr>
        <p:spPr>
          <a:xfrm>
            <a:off x="2292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5" name="bg object 795"/>
          <p:cNvSpPr/>
          <p:nvPr/>
        </p:nvSpPr>
        <p:spPr>
          <a:xfrm>
            <a:off x="208480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6" name="bg object 796"/>
          <p:cNvSpPr/>
          <p:nvPr/>
        </p:nvSpPr>
        <p:spPr>
          <a:xfrm>
            <a:off x="2084806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7" name="bg object 797"/>
          <p:cNvSpPr/>
          <p:nvPr/>
        </p:nvSpPr>
        <p:spPr>
          <a:xfrm>
            <a:off x="2084806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8" name="bg object 798"/>
          <p:cNvSpPr/>
          <p:nvPr/>
        </p:nvSpPr>
        <p:spPr>
          <a:xfrm>
            <a:off x="2084806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9" name="bg object 799"/>
          <p:cNvSpPr/>
          <p:nvPr/>
        </p:nvSpPr>
        <p:spPr>
          <a:xfrm>
            <a:off x="2084806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0" name="bg object 800"/>
          <p:cNvSpPr/>
          <p:nvPr/>
        </p:nvSpPr>
        <p:spPr>
          <a:xfrm>
            <a:off x="2084806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1" name="bg object 801"/>
          <p:cNvSpPr/>
          <p:nvPr/>
        </p:nvSpPr>
        <p:spPr>
          <a:xfrm>
            <a:off x="2084806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2" name="bg object 802"/>
          <p:cNvSpPr/>
          <p:nvPr/>
        </p:nvSpPr>
        <p:spPr>
          <a:xfrm>
            <a:off x="2084806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3" name="bg object 803"/>
          <p:cNvSpPr/>
          <p:nvPr/>
        </p:nvSpPr>
        <p:spPr>
          <a:xfrm>
            <a:off x="2084806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4" name="bg object 804"/>
          <p:cNvSpPr/>
          <p:nvPr/>
        </p:nvSpPr>
        <p:spPr>
          <a:xfrm>
            <a:off x="2084806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5" name="bg object 805"/>
          <p:cNvSpPr/>
          <p:nvPr/>
        </p:nvSpPr>
        <p:spPr>
          <a:xfrm>
            <a:off x="2084806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6" name="bg object 806"/>
          <p:cNvSpPr/>
          <p:nvPr/>
        </p:nvSpPr>
        <p:spPr>
          <a:xfrm>
            <a:off x="2084806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7" name="bg object 807"/>
          <p:cNvSpPr/>
          <p:nvPr/>
        </p:nvSpPr>
        <p:spPr>
          <a:xfrm>
            <a:off x="2084806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8" name="bg object 808"/>
          <p:cNvSpPr/>
          <p:nvPr/>
        </p:nvSpPr>
        <p:spPr>
          <a:xfrm>
            <a:off x="2084806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9" name="bg object 809"/>
          <p:cNvSpPr/>
          <p:nvPr/>
        </p:nvSpPr>
        <p:spPr>
          <a:xfrm>
            <a:off x="2084806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0" name="bg object 810"/>
          <p:cNvSpPr/>
          <p:nvPr/>
        </p:nvSpPr>
        <p:spPr>
          <a:xfrm>
            <a:off x="2084806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1" name="bg object 811"/>
          <p:cNvSpPr/>
          <p:nvPr/>
        </p:nvSpPr>
        <p:spPr>
          <a:xfrm>
            <a:off x="2084806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2" name="bg object 812"/>
          <p:cNvSpPr/>
          <p:nvPr/>
        </p:nvSpPr>
        <p:spPr>
          <a:xfrm>
            <a:off x="2084806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3" name="bg object 813"/>
          <p:cNvSpPr/>
          <p:nvPr/>
        </p:nvSpPr>
        <p:spPr>
          <a:xfrm>
            <a:off x="2084806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4" name="bg object 814"/>
          <p:cNvSpPr/>
          <p:nvPr/>
        </p:nvSpPr>
        <p:spPr>
          <a:xfrm>
            <a:off x="2084806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5" name="bg object 815"/>
          <p:cNvSpPr/>
          <p:nvPr/>
        </p:nvSpPr>
        <p:spPr>
          <a:xfrm>
            <a:off x="2084806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6" name="bg object 816"/>
          <p:cNvSpPr/>
          <p:nvPr/>
        </p:nvSpPr>
        <p:spPr>
          <a:xfrm>
            <a:off x="2084806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7" name="bg object 817"/>
          <p:cNvSpPr/>
          <p:nvPr/>
        </p:nvSpPr>
        <p:spPr>
          <a:xfrm>
            <a:off x="2084806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8" name="bg object 818"/>
          <p:cNvSpPr/>
          <p:nvPr/>
        </p:nvSpPr>
        <p:spPr>
          <a:xfrm>
            <a:off x="2084806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9" name="bg object 819"/>
          <p:cNvSpPr/>
          <p:nvPr/>
        </p:nvSpPr>
        <p:spPr>
          <a:xfrm>
            <a:off x="2084806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0" name="bg object 820"/>
          <p:cNvSpPr/>
          <p:nvPr/>
        </p:nvSpPr>
        <p:spPr>
          <a:xfrm>
            <a:off x="2084806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22" y="0"/>
                </a:moveTo>
                <a:lnTo>
                  <a:pt x="207822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1" name="bg object 821"/>
          <p:cNvSpPr/>
          <p:nvPr/>
        </p:nvSpPr>
        <p:spPr>
          <a:xfrm>
            <a:off x="2084806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2" name="bg object 822"/>
          <p:cNvSpPr/>
          <p:nvPr/>
        </p:nvSpPr>
        <p:spPr>
          <a:xfrm>
            <a:off x="1876983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3" name="bg object 823"/>
          <p:cNvSpPr/>
          <p:nvPr/>
        </p:nvSpPr>
        <p:spPr>
          <a:xfrm>
            <a:off x="187698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4" name="bg object 824"/>
          <p:cNvSpPr/>
          <p:nvPr/>
        </p:nvSpPr>
        <p:spPr>
          <a:xfrm>
            <a:off x="187698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5" name="bg object 825"/>
          <p:cNvSpPr/>
          <p:nvPr/>
        </p:nvSpPr>
        <p:spPr>
          <a:xfrm>
            <a:off x="187698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6" name="bg object 826"/>
          <p:cNvSpPr/>
          <p:nvPr/>
        </p:nvSpPr>
        <p:spPr>
          <a:xfrm>
            <a:off x="187698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7" name="bg object 827"/>
          <p:cNvSpPr/>
          <p:nvPr/>
        </p:nvSpPr>
        <p:spPr>
          <a:xfrm>
            <a:off x="187698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8" name="bg object 828"/>
          <p:cNvSpPr/>
          <p:nvPr/>
        </p:nvSpPr>
        <p:spPr>
          <a:xfrm>
            <a:off x="187698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9" name="bg object 829"/>
          <p:cNvSpPr/>
          <p:nvPr/>
        </p:nvSpPr>
        <p:spPr>
          <a:xfrm>
            <a:off x="187698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0" name="bg object 830"/>
          <p:cNvSpPr/>
          <p:nvPr/>
        </p:nvSpPr>
        <p:spPr>
          <a:xfrm>
            <a:off x="187698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1" name="bg object 831"/>
          <p:cNvSpPr/>
          <p:nvPr/>
        </p:nvSpPr>
        <p:spPr>
          <a:xfrm>
            <a:off x="187698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2" name="bg object 832"/>
          <p:cNvSpPr/>
          <p:nvPr/>
        </p:nvSpPr>
        <p:spPr>
          <a:xfrm>
            <a:off x="187698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3" name="bg object 833"/>
          <p:cNvSpPr/>
          <p:nvPr/>
        </p:nvSpPr>
        <p:spPr>
          <a:xfrm>
            <a:off x="187698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4" name="bg object 834"/>
          <p:cNvSpPr/>
          <p:nvPr/>
        </p:nvSpPr>
        <p:spPr>
          <a:xfrm>
            <a:off x="187698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5" name="bg object 835"/>
          <p:cNvSpPr/>
          <p:nvPr/>
        </p:nvSpPr>
        <p:spPr>
          <a:xfrm>
            <a:off x="187698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6" name="bg object 836"/>
          <p:cNvSpPr/>
          <p:nvPr/>
        </p:nvSpPr>
        <p:spPr>
          <a:xfrm>
            <a:off x="187698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7" name="bg object 837"/>
          <p:cNvSpPr/>
          <p:nvPr/>
        </p:nvSpPr>
        <p:spPr>
          <a:xfrm>
            <a:off x="187698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8" name="bg object 838"/>
          <p:cNvSpPr/>
          <p:nvPr/>
        </p:nvSpPr>
        <p:spPr>
          <a:xfrm>
            <a:off x="187698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9" name="bg object 839"/>
          <p:cNvSpPr/>
          <p:nvPr/>
        </p:nvSpPr>
        <p:spPr>
          <a:xfrm>
            <a:off x="187698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0" name="bg object 840"/>
          <p:cNvSpPr/>
          <p:nvPr/>
        </p:nvSpPr>
        <p:spPr>
          <a:xfrm>
            <a:off x="1876983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1" name="bg object 841"/>
          <p:cNvSpPr/>
          <p:nvPr/>
        </p:nvSpPr>
        <p:spPr>
          <a:xfrm>
            <a:off x="187698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2" name="bg object 842"/>
          <p:cNvSpPr/>
          <p:nvPr/>
        </p:nvSpPr>
        <p:spPr>
          <a:xfrm>
            <a:off x="187698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3" name="bg object 843"/>
          <p:cNvSpPr/>
          <p:nvPr/>
        </p:nvSpPr>
        <p:spPr>
          <a:xfrm>
            <a:off x="187698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12" y="1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4" name="bg object 844"/>
          <p:cNvSpPr/>
          <p:nvPr/>
        </p:nvSpPr>
        <p:spPr>
          <a:xfrm>
            <a:off x="187698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5" name="bg object 845"/>
          <p:cNvSpPr/>
          <p:nvPr/>
        </p:nvSpPr>
        <p:spPr>
          <a:xfrm>
            <a:off x="187698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12" y="0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6" name="bg object 846"/>
          <p:cNvSpPr/>
          <p:nvPr/>
        </p:nvSpPr>
        <p:spPr>
          <a:xfrm>
            <a:off x="187698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12" y="207822"/>
                </a:moveTo>
                <a:lnTo>
                  <a:pt x="12" y="207822"/>
                </a:lnTo>
                <a:lnTo>
                  <a:pt x="0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12" y="207822"/>
                </a:ln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7" name="bg object 847"/>
          <p:cNvSpPr/>
          <p:nvPr/>
        </p:nvSpPr>
        <p:spPr>
          <a:xfrm>
            <a:off x="1876983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22" y="0"/>
                </a:moveTo>
                <a:lnTo>
                  <a:pt x="207822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12" y="18135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8" name="bg object 848"/>
          <p:cNvSpPr/>
          <p:nvPr/>
        </p:nvSpPr>
        <p:spPr>
          <a:xfrm>
            <a:off x="1876983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9" name="bg object 849"/>
          <p:cNvSpPr/>
          <p:nvPr/>
        </p:nvSpPr>
        <p:spPr>
          <a:xfrm>
            <a:off x="1669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0" name="bg object 850"/>
          <p:cNvSpPr/>
          <p:nvPr/>
        </p:nvSpPr>
        <p:spPr>
          <a:xfrm>
            <a:off x="1669173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1" name="bg object 851"/>
          <p:cNvSpPr/>
          <p:nvPr/>
        </p:nvSpPr>
        <p:spPr>
          <a:xfrm>
            <a:off x="1669173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2" name="bg object 852"/>
          <p:cNvSpPr/>
          <p:nvPr/>
        </p:nvSpPr>
        <p:spPr>
          <a:xfrm>
            <a:off x="1669173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10" y="207810"/>
                </a:moveTo>
                <a:lnTo>
                  <a:pt x="207822" y="207810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3" name="bg object 853"/>
          <p:cNvSpPr/>
          <p:nvPr/>
        </p:nvSpPr>
        <p:spPr>
          <a:xfrm>
            <a:off x="1669173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4" name="bg object 854"/>
          <p:cNvSpPr/>
          <p:nvPr/>
        </p:nvSpPr>
        <p:spPr>
          <a:xfrm>
            <a:off x="1669173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5" name="bg object 855"/>
          <p:cNvSpPr/>
          <p:nvPr/>
        </p:nvSpPr>
        <p:spPr>
          <a:xfrm>
            <a:off x="1669173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6" name="bg object 856"/>
          <p:cNvSpPr/>
          <p:nvPr/>
        </p:nvSpPr>
        <p:spPr>
          <a:xfrm>
            <a:off x="1669173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7" name="bg object 857"/>
          <p:cNvSpPr/>
          <p:nvPr/>
        </p:nvSpPr>
        <p:spPr>
          <a:xfrm>
            <a:off x="1669173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8" name="bg object 858"/>
          <p:cNvSpPr/>
          <p:nvPr/>
        </p:nvSpPr>
        <p:spPr>
          <a:xfrm>
            <a:off x="1669173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9" name="bg object 859"/>
          <p:cNvSpPr/>
          <p:nvPr/>
        </p:nvSpPr>
        <p:spPr>
          <a:xfrm>
            <a:off x="1669173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12"/>
                </a:moveTo>
                <a:lnTo>
                  <a:pt x="207822" y="12"/>
                </a:lnTo>
              </a:path>
              <a:path w="208280" h="208280">
                <a:moveTo>
                  <a:pt x="207810" y="0"/>
                </a:moveTo>
                <a:lnTo>
                  <a:pt x="207810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0" name="bg object 860"/>
          <p:cNvSpPr/>
          <p:nvPr/>
        </p:nvSpPr>
        <p:spPr>
          <a:xfrm>
            <a:off x="1669173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1" name="bg object 861"/>
          <p:cNvSpPr/>
          <p:nvPr/>
        </p:nvSpPr>
        <p:spPr>
          <a:xfrm>
            <a:off x="1669173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2" name="bg object 862"/>
          <p:cNvSpPr/>
          <p:nvPr/>
        </p:nvSpPr>
        <p:spPr>
          <a:xfrm>
            <a:off x="1669173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3" name="bg object 863"/>
          <p:cNvSpPr/>
          <p:nvPr/>
        </p:nvSpPr>
        <p:spPr>
          <a:xfrm>
            <a:off x="1669173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10" y="207810"/>
                </a:moveTo>
                <a:lnTo>
                  <a:pt x="207822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4" name="bg object 864"/>
          <p:cNvSpPr/>
          <p:nvPr/>
        </p:nvSpPr>
        <p:spPr>
          <a:xfrm>
            <a:off x="1669173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5" name="bg object 865"/>
          <p:cNvSpPr/>
          <p:nvPr/>
        </p:nvSpPr>
        <p:spPr>
          <a:xfrm>
            <a:off x="1669173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6" name="bg object 866"/>
          <p:cNvSpPr/>
          <p:nvPr/>
        </p:nvSpPr>
        <p:spPr>
          <a:xfrm>
            <a:off x="1669173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7" name="bg object 867"/>
          <p:cNvSpPr/>
          <p:nvPr/>
        </p:nvSpPr>
        <p:spPr>
          <a:xfrm>
            <a:off x="1669173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8" name="bg object 868"/>
          <p:cNvSpPr/>
          <p:nvPr/>
        </p:nvSpPr>
        <p:spPr>
          <a:xfrm>
            <a:off x="1669173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9" name="bg object 869"/>
          <p:cNvSpPr/>
          <p:nvPr/>
        </p:nvSpPr>
        <p:spPr>
          <a:xfrm>
            <a:off x="1669173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0" name="bg object 870"/>
          <p:cNvSpPr/>
          <p:nvPr/>
        </p:nvSpPr>
        <p:spPr>
          <a:xfrm>
            <a:off x="1669173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12"/>
                </a:moveTo>
                <a:lnTo>
                  <a:pt x="207822" y="12"/>
                </a:lnTo>
              </a:path>
              <a:path w="208280" h="208279">
                <a:moveTo>
                  <a:pt x="207810" y="0"/>
                </a:moveTo>
                <a:lnTo>
                  <a:pt x="207810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1" name="bg object 871"/>
          <p:cNvSpPr/>
          <p:nvPr/>
        </p:nvSpPr>
        <p:spPr>
          <a:xfrm>
            <a:off x="1669173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2" name="bg object 872"/>
          <p:cNvSpPr/>
          <p:nvPr/>
        </p:nvSpPr>
        <p:spPr>
          <a:xfrm>
            <a:off x="1669173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3" name="bg object 873"/>
          <p:cNvSpPr/>
          <p:nvPr/>
        </p:nvSpPr>
        <p:spPr>
          <a:xfrm>
            <a:off x="1669173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10" y="0"/>
                </a:move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4" name="bg object 874"/>
          <p:cNvSpPr/>
          <p:nvPr/>
        </p:nvSpPr>
        <p:spPr>
          <a:xfrm>
            <a:off x="1669173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5" name="bg object 875"/>
          <p:cNvSpPr/>
          <p:nvPr/>
        </p:nvSpPr>
        <p:spPr>
          <a:xfrm>
            <a:off x="1669173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6" name="bg object 876"/>
          <p:cNvSpPr/>
          <p:nvPr/>
        </p:nvSpPr>
        <p:spPr>
          <a:xfrm>
            <a:off x="1461350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7" name="bg object 877"/>
          <p:cNvSpPr/>
          <p:nvPr/>
        </p:nvSpPr>
        <p:spPr>
          <a:xfrm>
            <a:off x="1461350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8" name="bg object 878"/>
          <p:cNvSpPr/>
          <p:nvPr/>
        </p:nvSpPr>
        <p:spPr>
          <a:xfrm>
            <a:off x="1461350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9" name="bg object 879"/>
          <p:cNvSpPr/>
          <p:nvPr/>
        </p:nvSpPr>
        <p:spPr>
          <a:xfrm>
            <a:off x="1461350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0" name="bg object 880"/>
          <p:cNvSpPr/>
          <p:nvPr/>
        </p:nvSpPr>
        <p:spPr>
          <a:xfrm>
            <a:off x="1461350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1" name="bg object 881"/>
          <p:cNvSpPr/>
          <p:nvPr/>
        </p:nvSpPr>
        <p:spPr>
          <a:xfrm>
            <a:off x="1461350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2" name="bg object 882"/>
          <p:cNvSpPr/>
          <p:nvPr/>
        </p:nvSpPr>
        <p:spPr>
          <a:xfrm>
            <a:off x="1461350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3" name="bg object 883"/>
          <p:cNvSpPr/>
          <p:nvPr/>
        </p:nvSpPr>
        <p:spPr>
          <a:xfrm>
            <a:off x="1461350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4" name="bg object 884"/>
          <p:cNvSpPr/>
          <p:nvPr/>
        </p:nvSpPr>
        <p:spPr>
          <a:xfrm>
            <a:off x="1461350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5" name="bg object 885"/>
          <p:cNvSpPr/>
          <p:nvPr/>
        </p:nvSpPr>
        <p:spPr>
          <a:xfrm>
            <a:off x="1461350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6" name="bg object 886"/>
          <p:cNvSpPr/>
          <p:nvPr/>
        </p:nvSpPr>
        <p:spPr>
          <a:xfrm>
            <a:off x="1461350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7" name="bg object 887"/>
          <p:cNvSpPr/>
          <p:nvPr/>
        </p:nvSpPr>
        <p:spPr>
          <a:xfrm>
            <a:off x="1461350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8" name="bg object 888"/>
          <p:cNvSpPr/>
          <p:nvPr/>
        </p:nvSpPr>
        <p:spPr>
          <a:xfrm>
            <a:off x="1461350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9" name="bg object 889"/>
          <p:cNvSpPr/>
          <p:nvPr/>
        </p:nvSpPr>
        <p:spPr>
          <a:xfrm>
            <a:off x="1461350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0" name="bg object 890"/>
          <p:cNvSpPr/>
          <p:nvPr/>
        </p:nvSpPr>
        <p:spPr>
          <a:xfrm>
            <a:off x="1461350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1" name="bg object 891"/>
          <p:cNvSpPr/>
          <p:nvPr/>
        </p:nvSpPr>
        <p:spPr>
          <a:xfrm>
            <a:off x="1461350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2" name="bg object 892"/>
          <p:cNvSpPr/>
          <p:nvPr/>
        </p:nvSpPr>
        <p:spPr>
          <a:xfrm>
            <a:off x="1461350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3" name="bg object 893"/>
          <p:cNvSpPr/>
          <p:nvPr/>
        </p:nvSpPr>
        <p:spPr>
          <a:xfrm>
            <a:off x="1461350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4" name="bg object 894"/>
          <p:cNvSpPr/>
          <p:nvPr/>
        </p:nvSpPr>
        <p:spPr>
          <a:xfrm>
            <a:off x="1461350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5" name="bg object 895"/>
          <p:cNvSpPr/>
          <p:nvPr/>
        </p:nvSpPr>
        <p:spPr>
          <a:xfrm>
            <a:off x="1461350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6" name="bg object 896"/>
          <p:cNvSpPr/>
          <p:nvPr/>
        </p:nvSpPr>
        <p:spPr>
          <a:xfrm>
            <a:off x="1461350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7" name="bg object 897"/>
          <p:cNvSpPr/>
          <p:nvPr/>
        </p:nvSpPr>
        <p:spPr>
          <a:xfrm>
            <a:off x="1461350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8" name="bg object 898"/>
          <p:cNvSpPr/>
          <p:nvPr/>
        </p:nvSpPr>
        <p:spPr>
          <a:xfrm>
            <a:off x="1461350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9" name="bg object 899"/>
          <p:cNvSpPr/>
          <p:nvPr/>
        </p:nvSpPr>
        <p:spPr>
          <a:xfrm>
            <a:off x="1461350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0" name="bg object 900"/>
          <p:cNvSpPr/>
          <p:nvPr/>
        </p:nvSpPr>
        <p:spPr>
          <a:xfrm>
            <a:off x="1669173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1" name="bg object 901"/>
          <p:cNvSpPr/>
          <p:nvPr/>
        </p:nvSpPr>
        <p:spPr>
          <a:xfrm>
            <a:off x="1461350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2" name="bg object 902"/>
          <p:cNvSpPr/>
          <p:nvPr/>
        </p:nvSpPr>
        <p:spPr>
          <a:xfrm>
            <a:off x="1253528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3" name="bg object 903"/>
          <p:cNvSpPr/>
          <p:nvPr/>
        </p:nvSpPr>
        <p:spPr>
          <a:xfrm>
            <a:off x="1253528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4" name="bg object 904"/>
          <p:cNvSpPr/>
          <p:nvPr/>
        </p:nvSpPr>
        <p:spPr>
          <a:xfrm>
            <a:off x="1253528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207822" y="207810"/>
                </a:moveTo>
                <a:lnTo>
                  <a:pt x="207835" y="207810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5" name="bg object 905"/>
          <p:cNvSpPr/>
          <p:nvPr/>
        </p:nvSpPr>
        <p:spPr>
          <a:xfrm>
            <a:off x="1253528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6" name="bg object 906"/>
          <p:cNvSpPr/>
          <p:nvPr/>
        </p:nvSpPr>
        <p:spPr>
          <a:xfrm>
            <a:off x="1253528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7" name="bg object 907"/>
          <p:cNvSpPr/>
          <p:nvPr/>
        </p:nvSpPr>
        <p:spPr>
          <a:xfrm>
            <a:off x="1253528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8" name="bg object 908"/>
          <p:cNvSpPr/>
          <p:nvPr/>
        </p:nvSpPr>
        <p:spPr>
          <a:xfrm>
            <a:off x="1253528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9" name="bg object 909"/>
          <p:cNvSpPr/>
          <p:nvPr/>
        </p:nvSpPr>
        <p:spPr>
          <a:xfrm>
            <a:off x="1253528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0" name="bg object 910"/>
          <p:cNvSpPr/>
          <p:nvPr/>
        </p:nvSpPr>
        <p:spPr>
          <a:xfrm>
            <a:off x="1253528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1" name="bg object 911"/>
          <p:cNvSpPr/>
          <p:nvPr/>
        </p:nvSpPr>
        <p:spPr>
          <a:xfrm>
            <a:off x="1253528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207822" y="12"/>
                </a:moveTo>
                <a:lnTo>
                  <a:pt x="207835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2" name="bg object 912"/>
          <p:cNvSpPr/>
          <p:nvPr/>
        </p:nvSpPr>
        <p:spPr>
          <a:xfrm>
            <a:off x="1253528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3" name="bg object 913"/>
          <p:cNvSpPr/>
          <p:nvPr/>
        </p:nvSpPr>
        <p:spPr>
          <a:xfrm>
            <a:off x="1253528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4" name="bg object 914"/>
          <p:cNvSpPr/>
          <p:nvPr/>
        </p:nvSpPr>
        <p:spPr>
          <a:xfrm>
            <a:off x="1253528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5" name="bg object 915"/>
          <p:cNvSpPr/>
          <p:nvPr/>
        </p:nvSpPr>
        <p:spPr>
          <a:xfrm>
            <a:off x="1253528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207822" y="207810"/>
                </a:moveTo>
                <a:lnTo>
                  <a:pt x="207835" y="207810"/>
                </a:lnTo>
              </a:path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6" name="bg object 916"/>
          <p:cNvSpPr/>
          <p:nvPr/>
        </p:nvSpPr>
        <p:spPr>
          <a:xfrm>
            <a:off x="1253528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7" name="bg object 917"/>
          <p:cNvSpPr/>
          <p:nvPr/>
        </p:nvSpPr>
        <p:spPr>
          <a:xfrm>
            <a:off x="1253528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8" name="bg object 918"/>
          <p:cNvSpPr/>
          <p:nvPr/>
        </p:nvSpPr>
        <p:spPr>
          <a:xfrm>
            <a:off x="1253528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9" name="bg object 919"/>
          <p:cNvSpPr/>
          <p:nvPr/>
        </p:nvSpPr>
        <p:spPr>
          <a:xfrm>
            <a:off x="1253528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0" name="bg object 920"/>
          <p:cNvSpPr/>
          <p:nvPr/>
        </p:nvSpPr>
        <p:spPr>
          <a:xfrm>
            <a:off x="1253528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1" name="bg object 921"/>
          <p:cNvSpPr/>
          <p:nvPr/>
        </p:nvSpPr>
        <p:spPr>
          <a:xfrm>
            <a:off x="1253528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2" name="bg object 922"/>
          <p:cNvSpPr/>
          <p:nvPr/>
        </p:nvSpPr>
        <p:spPr>
          <a:xfrm>
            <a:off x="1253528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207822" y="12"/>
                </a:moveTo>
                <a:lnTo>
                  <a:pt x="207835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3" name="bg object 923"/>
          <p:cNvSpPr/>
          <p:nvPr/>
        </p:nvSpPr>
        <p:spPr>
          <a:xfrm>
            <a:off x="1253528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4" name="bg object 924"/>
          <p:cNvSpPr/>
          <p:nvPr/>
        </p:nvSpPr>
        <p:spPr>
          <a:xfrm>
            <a:off x="1253528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5" name="bg object 925"/>
          <p:cNvSpPr/>
          <p:nvPr/>
        </p:nvSpPr>
        <p:spPr>
          <a:xfrm>
            <a:off x="1253528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6" name="bg object 926"/>
          <p:cNvSpPr/>
          <p:nvPr/>
        </p:nvSpPr>
        <p:spPr>
          <a:xfrm>
            <a:off x="1461350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7" name="bg object 927"/>
          <p:cNvSpPr/>
          <p:nvPr/>
        </p:nvSpPr>
        <p:spPr>
          <a:xfrm>
            <a:off x="1253528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8" name="bg object 928"/>
          <p:cNvSpPr/>
          <p:nvPr/>
        </p:nvSpPr>
        <p:spPr>
          <a:xfrm>
            <a:off x="1045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9" name="bg object 929"/>
          <p:cNvSpPr/>
          <p:nvPr/>
        </p:nvSpPr>
        <p:spPr>
          <a:xfrm>
            <a:off x="1045717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0" name="bg object 930"/>
          <p:cNvSpPr/>
          <p:nvPr/>
        </p:nvSpPr>
        <p:spPr>
          <a:xfrm>
            <a:off x="1045717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1" name="bg object 931"/>
          <p:cNvSpPr/>
          <p:nvPr/>
        </p:nvSpPr>
        <p:spPr>
          <a:xfrm>
            <a:off x="1045717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10" y="207810"/>
                </a:moveTo>
                <a:lnTo>
                  <a:pt x="207822" y="207810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2" name="bg object 932"/>
          <p:cNvSpPr/>
          <p:nvPr/>
        </p:nvSpPr>
        <p:spPr>
          <a:xfrm>
            <a:off x="1045717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3" name="bg object 933"/>
          <p:cNvSpPr/>
          <p:nvPr/>
        </p:nvSpPr>
        <p:spPr>
          <a:xfrm>
            <a:off x="1045717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4" name="bg object 934"/>
          <p:cNvSpPr/>
          <p:nvPr/>
        </p:nvSpPr>
        <p:spPr>
          <a:xfrm>
            <a:off x="1045717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5" name="bg object 935"/>
          <p:cNvSpPr/>
          <p:nvPr/>
        </p:nvSpPr>
        <p:spPr>
          <a:xfrm>
            <a:off x="1045717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6" name="bg object 936"/>
          <p:cNvSpPr/>
          <p:nvPr/>
        </p:nvSpPr>
        <p:spPr>
          <a:xfrm>
            <a:off x="1045717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7" name="bg object 937"/>
          <p:cNvSpPr/>
          <p:nvPr/>
        </p:nvSpPr>
        <p:spPr>
          <a:xfrm>
            <a:off x="1045717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8" name="bg object 938"/>
          <p:cNvSpPr/>
          <p:nvPr/>
        </p:nvSpPr>
        <p:spPr>
          <a:xfrm>
            <a:off x="1045717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10" y="12"/>
                </a:moveTo>
                <a:lnTo>
                  <a:pt x="207822" y="12"/>
                </a:lnTo>
              </a:path>
              <a:path w="208280" h="208280">
                <a:moveTo>
                  <a:pt x="207810" y="0"/>
                </a:moveTo>
                <a:lnTo>
                  <a:pt x="207810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9" name="bg object 939"/>
          <p:cNvSpPr/>
          <p:nvPr/>
        </p:nvSpPr>
        <p:spPr>
          <a:xfrm>
            <a:off x="1045717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0" name="bg object 940"/>
          <p:cNvSpPr/>
          <p:nvPr/>
        </p:nvSpPr>
        <p:spPr>
          <a:xfrm>
            <a:off x="1045717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1" name="bg object 941"/>
          <p:cNvSpPr/>
          <p:nvPr/>
        </p:nvSpPr>
        <p:spPr>
          <a:xfrm>
            <a:off x="1045717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2" name="bg object 942"/>
          <p:cNvSpPr/>
          <p:nvPr/>
        </p:nvSpPr>
        <p:spPr>
          <a:xfrm>
            <a:off x="1045717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10" y="207810"/>
                </a:moveTo>
                <a:lnTo>
                  <a:pt x="207822" y="207810"/>
                </a:lnTo>
              </a:path>
              <a:path w="208280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10" y="0"/>
                </a:moveTo>
                <a:lnTo>
                  <a:pt x="207822" y="0"/>
                </a:lnTo>
              </a:path>
              <a:path w="208280" h="208280">
                <a:moveTo>
                  <a:pt x="207810" y="0"/>
                </a:moveTo>
                <a:lnTo>
                  <a:pt x="207810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3" name="bg object 943"/>
          <p:cNvSpPr/>
          <p:nvPr/>
        </p:nvSpPr>
        <p:spPr>
          <a:xfrm>
            <a:off x="1045717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4" name="bg object 944"/>
          <p:cNvSpPr/>
          <p:nvPr/>
        </p:nvSpPr>
        <p:spPr>
          <a:xfrm>
            <a:off x="1045717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5" name="bg object 945"/>
          <p:cNvSpPr/>
          <p:nvPr/>
        </p:nvSpPr>
        <p:spPr>
          <a:xfrm>
            <a:off x="1045717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6" name="bg object 946"/>
          <p:cNvSpPr/>
          <p:nvPr/>
        </p:nvSpPr>
        <p:spPr>
          <a:xfrm>
            <a:off x="1045717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7" name="bg object 947"/>
          <p:cNvSpPr/>
          <p:nvPr/>
        </p:nvSpPr>
        <p:spPr>
          <a:xfrm>
            <a:off x="1045717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8" name="bg object 948"/>
          <p:cNvSpPr/>
          <p:nvPr/>
        </p:nvSpPr>
        <p:spPr>
          <a:xfrm>
            <a:off x="1045717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9" name="bg object 949"/>
          <p:cNvSpPr/>
          <p:nvPr/>
        </p:nvSpPr>
        <p:spPr>
          <a:xfrm>
            <a:off x="1045717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10" y="12"/>
                </a:moveTo>
                <a:lnTo>
                  <a:pt x="207822" y="12"/>
                </a:lnTo>
              </a:path>
              <a:path w="208280" h="208279">
                <a:moveTo>
                  <a:pt x="207810" y="0"/>
                </a:moveTo>
                <a:lnTo>
                  <a:pt x="207810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0" name="bg object 950"/>
          <p:cNvSpPr/>
          <p:nvPr/>
        </p:nvSpPr>
        <p:spPr>
          <a:xfrm>
            <a:off x="1045717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1" name="bg object 951"/>
          <p:cNvSpPr/>
          <p:nvPr/>
        </p:nvSpPr>
        <p:spPr>
          <a:xfrm>
            <a:off x="1045717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10" y="0"/>
                </a:moveTo>
                <a:lnTo>
                  <a:pt x="207822" y="0"/>
                </a:lnTo>
              </a:path>
              <a:path w="208280" h="208279">
                <a:moveTo>
                  <a:pt x="207810" y="0"/>
                </a:moveTo>
                <a:lnTo>
                  <a:pt x="207810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2" name="bg object 952"/>
          <p:cNvSpPr/>
          <p:nvPr/>
        </p:nvSpPr>
        <p:spPr>
          <a:xfrm>
            <a:off x="1045717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10" y="207822"/>
                </a:moveTo>
                <a:lnTo>
                  <a:pt x="207822" y="207822"/>
                </a:lnTo>
              </a:path>
              <a:path w="208280" h="208279">
                <a:moveTo>
                  <a:pt x="207810" y="0"/>
                </a:moveTo>
                <a:lnTo>
                  <a:pt x="207810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3" name="bg object 953"/>
          <p:cNvSpPr/>
          <p:nvPr/>
        </p:nvSpPr>
        <p:spPr>
          <a:xfrm>
            <a:off x="1045717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4" name="bg object 954"/>
          <p:cNvSpPr/>
          <p:nvPr/>
        </p:nvSpPr>
        <p:spPr>
          <a:xfrm>
            <a:off x="1045717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5" name="bg object 955"/>
          <p:cNvSpPr/>
          <p:nvPr/>
        </p:nvSpPr>
        <p:spPr>
          <a:xfrm>
            <a:off x="83789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6" name="bg object 956"/>
          <p:cNvSpPr/>
          <p:nvPr/>
        </p:nvSpPr>
        <p:spPr>
          <a:xfrm>
            <a:off x="837895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7" name="bg object 957"/>
          <p:cNvSpPr/>
          <p:nvPr/>
        </p:nvSpPr>
        <p:spPr>
          <a:xfrm>
            <a:off x="837895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8" name="bg object 958"/>
          <p:cNvSpPr/>
          <p:nvPr/>
        </p:nvSpPr>
        <p:spPr>
          <a:xfrm>
            <a:off x="837895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10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10"/>
                </a:lnTo>
              </a:path>
              <a:path w="208280" h="208279">
                <a:moveTo>
                  <a:pt x="0" y="207822"/>
                </a:moveTo>
                <a:lnTo>
                  <a:pt x="0" y="207810"/>
                </a:lnTo>
              </a:path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9" name="bg object 959"/>
          <p:cNvSpPr/>
          <p:nvPr/>
        </p:nvSpPr>
        <p:spPr>
          <a:xfrm>
            <a:off x="837895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0" name="bg object 960"/>
          <p:cNvSpPr/>
          <p:nvPr/>
        </p:nvSpPr>
        <p:spPr>
          <a:xfrm>
            <a:off x="837895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1" name="bg object 961"/>
          <p:cNvSpPr/>
          <p:nvPr/>
        </p:nvSpPr>
        <p:spPr>
          <a:xfrm>
            <a:off x="837895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2" name="bg object 962"/>
          <p:cNvSpPr/>
          <p:nvPr/>
        </p:nvSpPr>
        <p:spPr>
          <a:xfrm>
            <a:off x="837895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3" name="bg object 963"/>
          <p:cNvSpPr/>
          <p:nvPr/>
        </p:nvSpPr>
        <p:spPr>
          <a:xfrm>
            <a:off x="837895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4" name="bg object 964"/>
          <p:cNvSpPr/>
          <p:nvPr/>
        </p:nvSpPr>
        <p:spPr>
          <a:xfrm>
            <a:off x="837895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5" name="bg object 965"/>
          <p:cNvSpPr/>
          <p:nvPr/>
        </p:nvSpPr>
        <p:spPr>
          <a:xfrm>
            <a:off x="837895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0" y="207835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12"/>
                </a:lnTo>
              </a:path>
              <a:path w="208280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6" name="bg object 966"/>
          <p:cNvSpPr/>
          <p:nvPr/>
        </p:nvSpPr>
        <p:spPr>
          <a:xfrm>
            <a:off x="837895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7" name="bg object 967"/>
          <p:cNvSpPr/>
          <p:nvPr/>
        </p:nvSpPr>
        <p:spPr>
          <a:xfrm>
            <a:off x="837895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12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12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8" name="bg object 968"/>
          <p:cNvSpPr/>
          <p:nvPr/>
        </p:nvSpPr>
        <p:spPr>
          <a:xfrm>
            <a:off x="837895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0"/>
                </a:move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0" y="207822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9" name="bg object 969"/>
          <p:cNvSpPr/>
          <p:nvPr/>
        </p:nvSpPr>
        <p:spPr>
          <a:xfrm>
            <a:off x="837895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22" y="207810"/>
                </a:move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0" y="207810"/>
                </a:lnTo>
              </a:path>
              <a:path w="208280" h="208280">
                <a:moveTo>
                  <a:pt x="0" y="207822"/>
                </a:moveTo>
                <a:lnTo>
                  <a:pt x="0" y="207810"/>
                </a:lnTo>
              </a:path>
              <a:path w="208280" h="208280">
                <a:moveTo>
                  <a:pt x="207822" y="0"/>
                </a:move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0" y="207810"/>
                </a:moveTo>
                <a:lnTo>
                  <a:pt x="0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  <a:path w="208280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0" name="bg object 970"/>
          <p:cNvSpPr/>
          <p:nvPr/>
        </p:nvSpPr>
        <p:spPr>
          <a:xfrm>
            <a:off x="837895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1" name="bg object 971"/>
          <p:cNvSpPr/>
          <p:nvPr/>
        </p:nvSpPr>
        <p:spPr>
          <a:xfrm>
            <a:off x="837895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2" name="bg object 972"/>
          <p:cNvSpPr/>
          <p:nvPr/>
        </p:nvSpPr>
        <p:spPr>
          <a:xfrm>
            <a:off x="837895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3" name="bg object 973"/>
          <p:cNvSpPr/>
          <p:nvPr/>
        </p:nvSpPr>
        <p:spPr>
          <a:xfrm>
            <a:off x="837895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4" name="bg object 974"/>
          <p:cNvSpPr/>
          <p:nvPr/>
        </p:nvSpPr>
        <p:spPr>
          <a:xfrm>
            <a:off x="837895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5" name="bg object 975"/>
          <p:cNvSpPr/>
          <p:nvPr/>
        </p:nvSpPr>
        <p:spPr>
          <a:xfrm>
            <a:off x="837895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6" name="bg object 976"/>
          <p:cNvSpPr/>
          <p:nvPr/>
        </p:nvSpPr>
        <p:spPr>
          <a:xfrm>
            <a:off x="837895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0" y="207835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12"/>
                </a:lnTo>
              </a:path>
              <a:path w="208280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7" name="bg object 977"/>
          <p:cNvSpPr/>
          <p:nvPr/>
        </p:nvSpPr>
        <p:spPr>
          <a:xfrm>
            <a:off x="837895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0"/>
                </a:move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0" y="207810"/>
                </a:moveTo>
                <a:lnTo>
                  <a:pt x="0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8" name="bg object 978"/>
          <p:cNvSpPr/>
          <p:nvPr/>
        </p:nvSpPr>
        <p:spPr>
          <a:xfrm>
            <a:off x="837895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12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12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  <a:path w="208280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9" name="bg object 979"/>
          <p:cNvSpPr/>
          <p:nvPr/>
        </p:nvSpPr>
        <p:spPr>
          <a:xfrm>
            <a:off x="837895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0" y="207822"/>
                </a:lnTo>
              </a:path>
              <a:path w="208280" h="208279">
                <a:moveTo>
                  <a:pt x="0" y="207822"/>
                </a:moveTo>
                <a:lnTo>
                  <a:pt x="0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0" name="bg object 980"/>
          <p:cNvSpPr/>
          <p:nvPr/>
        </p:nvSpPr>
        <p:spPr>
          <a:xfrm>
            <a:off x="83789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22" y="0"/>
                </a:moveTo>
                <a:lnTo>
                  <a:pt x="207822" y="18135"/>
                </a:lnTo>
              </a:path>
              <a:path w="208280" h="18414">
                <a:moveTo>
                  <a:pt x="207822" y="18135"/>
                </a:moveTo>
                <a:lnTo>
                  <a:pt x="207822" y="0"/>
                </a:lnTo>
              </a:path>
              <a:path w="208280" h="18414">
                <a:moveTo>
                  <a:pt x="0" y="0"/>
                </a:moveTo>
                <a:lnTo>
                  <a:pt x="0" y="18135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1" name="bg object 981"/>
          <p:cNvSpPr/>
          <p:nvPr/>
        </p:nvSpPr>
        <p:spPr>
          <a:xfrm>
            <a:off x="83789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2" name="bg object 982"/>
          <p:cNvSpPr/>
          <p:nvPr/>
        </p:nvSpPr>
        <p:spPr>
          <a:xfrm>
            <a:off x="630085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3" name="bg object 983"/>
          <p:cNvSpPr/>
          <p:nvPr/>
        </p:nvSpPr>
        <p:spPr>
          <a:xfrm>
            <a:off x="63007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4" name="bg object 984"/>
          <p:cNvSpPr/>
          <p:nvPr/>
        </p:nvSpPr>
        <p:spPr>
          <a:xfrm>
            <a:off x="63007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5" name="bg object 985"/>
          <p:cNvSpPr/>
          <p:nvPr/>
        </p:nvSpPr>
        <p:spPr>
          <a:xfrm>
            <a:off x="63007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79">
                <a:moveTo>
                  <a:pt x="12" y="207822"/>
                </a:moveTo>
                <a:lnTo>
                  <a:pt x="12" y="207810"/>
                </a:lnTo>
              </a:path>
              <a:path w="208280" h="208279">
                <a:moveTo>
                  <a:pt x="207822" y="207810"/>
                </a:moveTo>
                <a:lnTo>
                  <a:pt x="207835" y="207810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6" name="bg object 986"/>
          <p:cNvSpPr/>
          <p:nvPr/>
        </p:nvSpPr>
        <p:spPr>
          <a:xfrm>
            <a:off x="63007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7" name="bg object 987"/>
          <p:cNvSpPr/>
          <p:nvPr/>
        </p:nvSpPr>
        <p:spPr>
          <a:xfrm>
            <a:off x="63007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8" name="bg object 988"/>
          <p:cNvSpPr/>
          <p:nvPr/>
        </p:nvSpPr>
        <p:spPr>
          <a:xfrm>
            <a:off x="63007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9" name="bg object 989"/>
          <p:cNvSpPr/>
          <p:nvPr/>
        </p:nvSpPr>
        <p:spPr>
          <a:xfrm>
            <a:off x="63007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0" name="bg object 990"/>
          <p:cNvSpPr/>
          <p:nvPr/>
        </p:nvSpPr>
        <p:spPr>
          <a:xfrm>
            <a:off x="63007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1" name="bg object 991"/>
          <p:cNvSpPr/>
          <p:nvPr/>
        </p:nvSpPr>
        <p:spPr>
          <a:xfrm>
            <a:off x="63007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2" name="bg object 992"/>
          <p:cNvSpPr/>
          <p:nvPr/>
        </p:nvSpPr>
        <p:spPr>
          <a:xfrm>
            <a:off x="63007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80">
                <a:moveTo>
                  <a:pt x="12" y="207835"/>
                </a:moveTo>
                <a:lnTo>
                  <a:pt x="12" y="12"/>
                </a:lnTo>
              </a:path>
              <a:path w="208280" h="208280">
                <a:moveTo>
                  <a:pt x="207822" y="12"/>
                </a:moveTo>
                <a:lnTo>
                  <a:pt x="207835" y="12"/>
                </a:lnTo>
              </a:path>
              <a:path w="208280" h="208280">
                <a:moveTo>
                  <a:pt x="207822" y="0"/>
                </a:moveTo>
                <a:lnTo>
                  <a:pt x="207822" y="12"/>
                </a:lnTo>
              </a:path>
              <a:path w="208280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3" name="bg object 993"/>
          <p:cNvSpPr/>
          <p:nvPr/>
        </p:nvSpPr>
        <p:spPr>
          <a:xfrm>
            <a:off x="63007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4" name="bg object 994"/>
          <p:cNvSpPr/>
          <p:nvPr/>
        </p:nvSpPr>
        <p:spPr>
          <a:xfrm>
            <a:off x="63007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12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5" name="bg object 995"/>
          <p:cNvSpPr/>
          <p:nvPr/>
        </p:nvSpPr>
        <p:spPr>
          <a:xfrm>
            <a:off x="63007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80">
                <a:moveTo>
                  <a:pt x="12" y="207822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6" name="bg object 996"/>
          <p:cNvSpPr/>
          <p:nvPr/>
        </p:nvSpPr>
        <p:spPr>
          <a:xfrm>
            <a:off x="63007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80">
                <a:moveTo>
                  <a:pt x="207835" y="207810"/>
                </a:moveTo>
                <a:lnTo>
                  <a:pt x="207822" y="207810"/>
                </a:lnTo>
                <a:lnTo>
                  <a:pt x="207822" y="207822"/>
                </a:lnTo>
              </a:path>
              <a:path w="208280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80" h="208280">
                <a:moveTo>
                  <a:pt x="12" y="207822"/>
                </a:moveTo>
                <a:lnTo>
                  <a:pt x="12" y="207810"/>
                </a:lnTo>
              </a:path>
              <a:path w="208280" h="208280">
                <a:moveTo>
                  <a:pt x="207822" y="207810"/>
                </a:moveTo>
                <a:lnTo>
                  <a:pt x="207835" y="207810"/>
                </a:lnTo>
              </a:path>
              <a:path w="208280" h="208280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80">
                <a:moveTo>
                  <a:pt x="12" y="207810"/>
                </a:moveTo>
                <a:lnTo>
                  <a:pt x="12" y="0"/>
                </a:lnTo>
              </a:path>
              <a:path w="208280" h="208280">
                <a:moveTo>
                  <a:pt x="207822" y="0"/>
                </a:moveTo>
                <a:lnTo>
                  <a:pt x="207835" y="0"/>
                </a:lnTo>
              </a:path>
              <a:path w="208280" h="208280">
                <a:moveTo>
                  <a:pt x="207822" y="0"/>
                </a:move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7" name="bg object 997"/>
          <p:cNvSpPr/>
          <p:nvPr/>
        </p:nvSpPr>
        <p:spPr>
          <a:xfrm>
            <a:off x="63007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8" name="bg object 998"/>
          <p:cNvSpPr/>
          <p:nvPr/>
        </p:nvSpPr>
        <p:spPr>
          <a:xfrm>
            <a:off x="63007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9" name="bg object 999"/>
          <p:cNvSpPr/>
          <p:nvPr/>
        </p:nvSpPr>
        <p:spPr>
          <a:xfrm>
            <a:off x="63007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0" name="bg object 1000"/>
          <p:cNvSpPr/>
          <p:nvPr/>
        </p:nvSpPr>
        <p:spPr>
          <a:xfrm>
            <a:off x="63007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1" name="bg object 1001"/>
          <p:cNvSpPr/>
          <p:nvPr/>
        </p:nvSpPr>
        <p:spPr>
          <a:xfrm>
            <a:off x="63007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2" name="bg object 1002"/>
          <p:cNvSpPr/>
          <p:nvPr/>
        </p:nvSpPr>
        <p:spPr>
          <a:xfrm>
            <a:off x="63007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3" name="bg object 1003"/>
          <p:cNvSpPr/>
          <p:nvPr/>
        </p:nvSpPr>
        <p:spPr>
          <a:xfrm>
            <a:off x="63007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35"/>
                </a:lnTo>
              </a:path>
              <a:path w="208280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80" h="208279">
                <a:moveTo>
                  <a:pt x="12" y="207835"/>
                </a:moveTo>
                <a:lnTo>
                  <a:pt x="12" y="12"/>
                </a:lnTo>
              </a:path>
              <a:path w="208280" h="208279">
                <a:moveTo>
                  <a:pt x="207822" y="12"/>
                </a:moveTo>
                <a:lnTo>
                  <a:pt x="207835" y="12"/>
                </a:lnTo>
              </a:path>
              <a:path w="208280" h="208279">
                <a:moveTo>
                  <a:pt x="207822" y="0"/>
                </a:moveTo>
                <a:lnTo>
                  <a:pt x="207822" y="12"/>
                </a:lnTo>
              </a:path>
              <a:path w="208280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80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4" name="bg object 1004"/>
          <p:cNvSpPr/>
          <p:nvPr/>
        </p:nvSpPr>
        <p:spPr>
          <a:xfrm>
            <a:off x="63007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0"/>
                </a:moveTo>
                <a:lnTo>
                  <a:pt x="207822" y="0"/>
                </a:lnTo>
                <a:lnTo>
                  <a:pt x="207822" y="207810"/>
                </a:lnTo>
              </a:path>
              <a:path w="208280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80" h="208279">
                <a:moveTo>
                  <a:pt x="12" y="207810"/>
                </a:moveTo>
                <a:lnTo>
                  <a:pt x="12" y="0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5" name="bg object 1005"/>
          <p:cNvSpPr/>
          <p:nvPr/>
        </p:nvSpPr>
        <p:spPr>
          <a:xfrm>
            <a:off x="63007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12"/>
                </a:moveTo>
                <a:lnTo>
                  <a:pt x="207822" y="12"/>
                </a:ln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12"/>
                </a:lnTo>
              </a:path>
              <a:path w="208280" h="208279">
                <a:moveTo>
                  <a:pt x="207822" y="0"/>
                </a:moveTo>
                <a:lnTo>
                  <a:pt x="207835" y="0"/>
                </a:lnTo>
              </a:path>
              <a:path w="208280" h="208279">
                <a:moveTo>
                  <a:pt x="207822" y="0"/>
                </a:move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80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6" name="bg object 1006"/>
          <p:cNvSpPr/>
          <p:nvPr/>
        </p:nvSpPr>
        <p:spPr>
          <a:xfrm>
            <a:off x="63007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80" h="208279">
                <a:moveTo>
                  <a:pt x="207835" y="207822"/>
                </a:moveTo>
                <a:lnTo>
                  <a:pt x="207822" y="207822"/>
                </a:lnTo>
                <a:lnTo>
                  <a:pt x="207822" y="207822"/>
                </a:lnTo>
              </a:path>
              <a:path w="208280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80" h="208279">
                <a:moveTo>
                  <a:pt x="12" y="207822"/>
                </a:moveTo>
                <a:lnTo>
                  <a:pt x="12" y="207822"/>
                </a:lnTo>
              </a:path>
              <a:path w="208280" h="208279">
                <a:moveTo>
                  <a:pt x="207822" y="207822"/>
                </a:moveTo>
                <a:lnTo>
                  <a:pt x="207835" y="207822"/>
                </a:lnTo>
              </a:path>
              <a:path w="208280" h="208279">
                <a:moveTo>
                  <a:pt x="207822" y="0"/>
                </a:moveTo>
                <a:lnTo>
                  <a:pt x="207822" y="207822"/>
                </a:lnTo>
              </a:path>
              <a:path w="208280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80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7" name="bg object 1007"/>
          <p:cNvSpPr/>
          <p:nvPr/>
        </p:nvSpPr>
        <p:spPr>
          <a:xfrm>
            <a:off x="630085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80" h="18414">
                <a:moveTo>
                  <a:pt x="207810" y="0"/>
                </a:moveTo>
                <a:lnTo>
                  <a:pt x="207810" y="18135"/>
                </a:lnTo>
              </a:path>
              <a:path w="208280" h="18414">
                <a:moveTo>
                  <a:pt x="207810" y="18135"/>
                </a:moveTo>
                <a:lnTo>
                  <a:pt x="207810" y="0"/>
                </a:lnTo>
              </a:path>
              <a:path w="208280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8" name="bg object 1008"/>
          <p:cNvSpPr/>
          <p:nvPr/>
        </p:nvSpPr>
        <p:spPr>
          <a:xfrm>
            <a:off x="630072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4" h="160655">
                <a:moveTo>
                  <a:pt x="0" y="0"/>
                </a:moveTo>
                <a:lnTo>
                  <a:pt x="0" y="160578"/>
                </a:lnTo>
              </a:path>
              <a:path w="634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9" name="bg object 1009"/>
          <p:cNvSpPr/>
          <p:nvPr/>
        </p:nvSpPr>
        <p:spPr>
          <a:xfrm>
            <a:off x="42226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0" name="bg object 1010"/>
          <p:cNvSpPr/>
          <p:nvPr/>
        </p:nvSpPr>
        <p:spPr>
          <a:xfrm>
            <a:off x="422262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1" name="bg object 1011"/>
          <p:cNvSpPr/>
          <p:nvPr/>
        </p:nvSpPr>
        <p:spPr>
          <a:xfrm>
            <a:off x="422262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2" name="bg object 1012"/>
          <p:cNvSpPr/>
          <p:nvPr/>
        </p:nvSpPr>
        <p:spPr>
          <a:xfrm>
            <a:off x="422262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3" name="bg object 1013"/>
          <p:cNvSpPr/>
          <p:nvPr/>
        </p:nvSpPr>
        <p:spPr>
          <a:xfrm>
            <a:off x="422262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4" name="bg object 1014"/>
          <p:cNvSpPr/>
          <p:nvPr/>
        </p:nvSpPr>
        <p:spPr>
          <a:xfrm>
            <a:off x="422262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5" name="bg object 1015"/>
          <p:cNvSpPr/>
          <p:nvPr/>
        </p:nvSpPr>
        <p:spPr>
          <a:xfrm>
            <a:off x="422262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6" name="bg object 1016"/>
          <p:cNvSpPr/>
          <p:nvPr/>
        </p:nvSpPr>
        <p:spPr>
          <a:xfrm>
            <a:off x="422262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7" name="bg object 1017"/>
          <p:cNvSpPr/>
          <p:nvPr/>
        </p:nvSpPr>
        <p:spPr>
          <a:xfrm>
            <a:off x="422262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8" name="bg object 1018"/>
          <p:cNvSpPr/>
          <p:nvPr/>
        </p:nvSpPr>
        <p:spPr>
          <a:xfrm>
            <a:off x="422262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9" name="bg object 1019"/>
          <p:cNvSpPr/>
          <p:nvPr/>
        </p:nvSpPr>
        <p:spPr>
          <a:xfrm>
            <a:off x="422262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0" name="bg object 1020"/>
          <p:cNvSpPr/>
          <p:nvPr/>
        </p:nvSpPr>
        <p:spPr>
          <a:xfrm>
            <a:off x="422262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1" name="bg object 1021"/>
          <p:cNvSpPr/>
          <p:nvPr/>
        </p:nvSpPr>
        <p:spPr>
          <a:xfrm>
            <a:off x="422262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2" name="bg object 1022"/>
          <p:cNvSpPr/>
          <p:nvPr/>
        </p:nvSpPr>
        <p:spPr>
          <a:xfrm>
            <a:off x="422262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3" name="bg object 1023"/>
          <p:cNvSpPr/>
          <p:nvPr/>
        </p:nvSpPr>
        <p:spPr>
          <a:xfrm>
            <a:off x="422262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4" name="bg object 1024"/>
          <p:cNvSpPr/>
          <p:nvPr/>
        </p:nvSpPr>
        <p:spPr>
          <a:xfrm>
            <a:off x="422262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5" name="bg object 1025"/>
          <p:cNvSpPr/>
          <p:nvPr/>
        </p:nvSpPr>
        <p:spPr>
          <a:xfrm>
            <a:off x="422262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6" name="bg object 1026"/>
          <p:cNvSpPr/>
          <p:nvPr/>
        </p:nvSpPr>
        <p:spPr>
          <a:xfrm>
            <a:off x="422262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7" name="bg object 1027"/>
          <p:cNvSpPr/>
          <p:nvPr/>
        </p:nvSpPr>
        <p:spPr>
          <a:xfrm>
            <a:off x="422262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8" name="bg object 1028"/>
          <p:cNvSpPr/>
          <p:nvPr/>
        </p:nvSpPr>
        <p:spPr>
          <a:xfrm>
            <a:off x="422262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9" name="bg object 1029"/>
          <p:cNvSpPr/>
          <p:nvPr/>
        </p:nvSpPr>
        <p:spPr>
          <a:xfrm>
            <a:off x="422262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0" name="bg object 1030"/>
          <p:cNvSpPr/>
          <p:nvPr/>
        </p:nvSpPr>
        <p:spPr>
          <a:xfrm>
            <a:off x="422262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1" name="bg object 1031"/>
          <p:cNvSpPr/>
          <p:nvPr/>
        </p:nvSpPr>
        <p:spPr>
          <a:xfrm>
            <a:off x="422262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2" name="bg object 1032"/>
          <p:cNvSpPr/>
          <p:nvPr/>
        </p:nvSpPr>
        <p:spPr>
          <a:xfrm>
            <a:off x="422262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3" name="bg object 1033"/>
          <p:cNvSpPr/>
          <p:nvPr/>
        </p:nvSpPr>
        <p:spPr>
          <a:xfrm>
            <a:off x="422262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4" name="bg object 1034"/>
          <p:cNvSpPr/>
          <p:nvPr/>
        </p:nvSpPr>
        <p:spPr>
          <a:xfrm>
            <a:off x="42226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5" name="bg object 1035"/>
          <p:cNvSpPr/>
          <p:nvPr/>
        </p:nvSpPr>
        <p:spPr>
          <a:xfrm>
            <a:off x="42226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6" name="bg object 1036"/>
          <p:cNvSpPr/>
          <p:nvPr/>
        </p:nvSpPr>
        <p:spPr>
          <a:xfrm>
            <a:off x="214452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7" name="bg object 1037"/>
          <p:cNvSpPr/>
          <p:nvPr/>
        </p:nvSpPr>
        <p:spPr>
          <a:xfrm>
            <a:off x="21443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8" name="bg object 1038"/>
          <p:cNvSpPr/>
          <p:nvPr/>
        </p:nvSpPr>
        <p:spPr>
          <a:xfrm>
            <a:off x="21443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9" name="bg object 1039"/>
          <p:cNvSpPr/>
          <p:nvPr/>
        </p:nvSpPr>
        <p:spPr>
          <a:xfrm>
            <a:off x="21443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79">
                <a:moveTo>
                  <a:pt x="12" y="207822"/>
                </a:moveTo>
                <a:lnTo>
                  <a:pt x="12" y="207810"/>
                </a:lnTo>
              </a:path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0" name="bg object 1040"/>
          <p:cNvSpPr/>
          <p:nvPr/>
        </p:nvSpPr>
        <p:spPr>
          <a:xfrm>
            <a:off x="21443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bg object 1041"/>
          <p:cNvSpPr/>
          <p:nvPr/>
        </p:nvSpPr>
        <p:spPr>
          <a:xfrm>
            <a:off x="21443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2" name="bg object 1042"/>
          <p:cNvSpPr/>
          <p:nvPr/>
        </p:nvSpPr>
        <p:spPr>
          <a:xfrm>
            <a:off x="21443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3" name="bg object 1043"/>
          <p:cNvSpPr/>
          <p:nvPr/>
        </p:nvSpPr>
        <p:spPr>
          <a:xfrm>
            <a:off x="21443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4" name="bg object 1044"/>
          <p:cNvSpPr/>
          <p:nvPr/>
        </p:nvSpPr>
        <p:spPr>
          <a:xfrm>
            <a:off x="21443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5" name="bg object 1045"/>
          <p:cNvSpPr/>
          <p:nvPr/>
        </p:nvSpPr>
        <p:spPr>
          <a:xfrm>
            <a:off x="21443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6" name="bg object 1046"/>
          <p:cNvSpPr/>
          <p:nvPr/>
        </p:nvSpPr>
        <p:spPr>
          <a:xfrm>
            <a:off x="21443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12" y="207835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12"/>
                </a:lnTo>
              </a:path>
              <a:path w="208279" h="208280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7" name="bg object 1047"/>
          <p:cNvSpPr/>
          <p:nvPr/>
        </p:nvSpPr>
        <p:spPr>
          <a:xfrm>
            <a:off x="21443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8" name="bg object 1048"/>
          <p:cNvSpPr/>
          <p:nvPr/>
        </p:nvSpPr>
        <p:spPr>
          <a:xfrm>
            <a:off x="21443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12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9" name="bg object 1049"/>
          <p:cNvSpPr/>
          <p:nvPr/>
        </p:nvSpPr>
        <p:spPr>
          <a:xfrm>
            <a:off x="21443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22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12" y="207822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0" name="bg object 1050"/>
          <p:cNvSpPr/>
          <p:nvPr/>
        </p:nvSpPr>
        <p:spPr>
          <a:xfrm>
            <a:off x="21443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22" y="207822"/>
                </a:lnTo>
              </a:path>
              <a:path w="208279" h="208280">
                <a:moveTo>
                  <a:pt x="207822" y="207822"/>
                </a:moveTo>
                <a:lnTo>
                  <a:pt x="207822" y="207810"/>
                </a:lnTo>
                <a:lnTo>
                  <a:pt x="12" y="207810"/>
                </a:lnTo>
              </a:path>
              <a:path w="208279" h="208280">
                <a:moveTo>
                  <a:pt x="12" y="207822"/>
                </a:moveTo>
                <a:lnTo>
                  <a:pt x="12" y="207810"/>
                </a:lnTo>
              </a:path>
              <a:path w="208279" h="208280">
                <a:moveTo>
                  <a:pt x="207822" y="0"/>
                </a:moveTo>
                <a:lnTo>
                  <a:pt x="207822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12" y="207810"/>
                </a:moveTo>
                <a:lnTo>
                  <a:pt x="12" y="0"/>
                </a:lnTo>
              </a:path>
              <a:path w="208279" h="208280">
                <a:moveTo>
                  <a:pt x="207822" y="0"/>
                </a:move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1" name="bg object 1051"/>
          <p:cNvSpPr/>
          <p:nvPr/>
        </p:nvSpPr>
        <p:spPr>
          <a:xfrm>
            <a:off x="21443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2" name="bg object 1052"/>
          <p:cNvSpPr/>
          <p:nvPr/>
        </p:nvSpPr>
        <p:spPr>
          <a:xfrm>
            <a:off x="21443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3" name="bg object 1053"/>
          <p:cNvSpPr/>
          <p:nvPr/>
        </p:nvSpPr>
        <p:spPr>
          <a:xfrm>
            <a:off x="21443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4" name="bg object 1054"/>
          <p:cNvSpPr/>
          <p:nvPr/>
        </p:nvSpPr>
        <p:spPr>
          <a:xfrm>
            <a:off x="214439" y="369348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5" name="bg object 1055"/>
          <p:cNvSpPr/>
          <p:nvPr/>
        </p:nvSpPr>
        <p:spPr>
          <a:xfrm>
            <a:off x="21443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6" name="bg object 1056"/>
          <p:cNvSpPr/>
          <p:nvPr/>
        </p:nvSpPr>
        <p:spPr>
          <a:xfrm>
            <a:off x="21443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7" name="bg object 1057"/>
          <p:cNvSpPr/>
          <p:nvPr/>
        </p:nvSpPr>
        <p:spPr>
          <a:xfrm>
            <a:off x="21443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12" y="207835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12"/>
                </a:lnTo>
              </a:path>
              <a:path w="208279" h="208279">
                <a:moveTo>
                  <a:pt x="12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12" y="1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8" name="bg object 1058"/>
          <p:cNvSpPr/>
          <p:nvPr/>
        </p:nvSpPr>
        <p:spPr>
          <a:xfrm>
            <a:off x="21443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22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12" y="207810"/>
                </a:moveTo>
                <a:lnTo>
                  <a:pt x="12" y="0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9" name="bg object 1059"/>
          <p:cNvSpPr/>
          <p:nvPr/>
        </p:nvSpPr>
        <p:spPr>
          <a:xfrm>
            <a:off x="21443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12"/>
                </a:lnTo>
              </a:path>
              <a:path w="208279" h="208279">
                <a:moveTo>
                  <a:pt x="207822" y="0"/>
                </a:move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12" y="0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0" name="bg object 1060"/>
          <p:cNvSpPr/>
          <p:nvPr/>
        </p:nvSpPr>
        <p:spPr>
          <a:xfrm>
            <a:off x="21443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22" y="207822"/>
                </a:lnTo>
              </a:path>
              <a:path w="208279" h="208279">
                <a:moveTo>
                  <a:pt x="207822" y="207822"/>
                </a:moveTo>
                <a:lnTo>
                  <a:pt x="207822" y="207822"/>
                </a:lnTo>
                <a:lnTo>
                  <a:pt x="12" y="207822"/>
                </a:lnTo>
              </a:path>
              <a:path w="208279" h="208279">
                <a:moveTo>
                  <a:pt x="12" y="207822"/>
                </a:moveTo>
                <a:lnTo>
                  <a:pt x="12" y="207822"/>
                </a:lnTo>
              </a:path>
              <a:path w="208279" h="208279">
                <a:moveTo>
                  <a:pt x="207822" y="0"/>
                </a:moveTo>
                <a:lnTo>
                  <a:pt x="207822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12" y="207822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1" name="bg object 1061"/>
          <p:cNvSpPr/>
          <p:nvPr/>
        </p:nvSpPr>
        <p:spPr>
          <a:xfrm>
            <a:off x="214452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10" y="18135"/>
                </a:moveTo>
                <a:lnTo>
                  <a:pt x="207810" y="0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2" name="bg object 1062"/>
          <p:cNvSpPr/>
          <p:nvPr/>
        </p:nvSpPr>
        <p:spPr>
          <a:xfrm>
            <a:off x="214439" y="0"/>
            <a:ext cx="635" cy="160655"/>
          </a:xfrm>
          <a:custGeom>
            <a:avLst/>
            <a:gdLst/>
            <a:ahLst/>
            <a:cxnLst/>
            <a:rect l="l" t="t" r="r" b="b"/>
            <a:pathLst>
              <a:path w="635" h="160655">
                <a:moveTo>
                  <a:pt x="0" y="0"/>
                </a:moveTo>
                <a:lnTo>
                  <a:pt x="0" y="160578"/>
                </a:lnTo>
              </a:path>
              <a:path w="635" h="160655">
                <a:moveTo>
                  <a:pt x="12" y="160578"/>
                </a:moveTo>
                <a:lnTo>
                  <a:pt x="12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3" name="bg object 1063"/>
          <p:cNvSpPr/>
          <p:nvPr/>
        </p:nvSpPr>
        <p:spPr>
          <a:xfrm>
            <a:off x="6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4" name="bg object 1064"/>
          <p:cNvSpPr/>
          <p:nvPr/>
        </p:nvSpPr>
        <p:spPr>
          <a:xfrm>
            <a:off x="6629" y="160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5" name="bg object 1065"/>
          <p:cNvSpPr/>
          <p:nvPr/>
        </p:nvSpPr>
        <p:spPr>
          <a:xfrm>
            <a:off x="6629" y="368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6" name="bg object 1066"/>
          <p:cNvSpPr/>
          <p:nvPr/>
        </p:nvSpPr>
        <p:spPr>
          <a:xfrm>
            <a:off x="6629" y="576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10"/>
                </a:lnTo>
              </a:path>
              <a:path w="208279" h="208279">
                <a:moveTo>
                  <a:pt x="0" y="207822"/>
                </a:moveTo>
                <a:lnTo>
                  <a:pt x="0" y="207810"/>
                </a:lnTo>
              </a:path>
              <a:path w="208279" h="208279">
                <a:moveTo>
                  <a:pt x="207810" y="207810"/>
                </a:moveTo>
                <a:lnTo>
                  <a:pt x="207822" y="207810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7" name="bg object 1067"/>
          <p:cNvSpPr/>
          <p:nvPr/>
        </p:nvSpPr>
        <p:spPr>
          <a:xfrm>
            <a:off x="6629" y="784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8" name="bg object 1068"/>
          <p:cNvSpPr/>
          <p:nvPr/>
        </p:nvSpPr>
        <p:spPr>
          <a:xfrm>
            <a:off x="6629" y="991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9" name="bg object 1069"/>
          <p:cNvSpPr/>
          <p:nvPr/>
        </p:nvSpPr>
        <p:spPr>
          <a:xfrm>
            <a:off x="6629" y="1199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0" name="bg object 1070"/>
          <p:cNvSpPr/>
          <p:nvPr/>
        </p:nvSpPr>
        <p:spPr>
          <a:xfrm>
            <a:off x="6629" y="1407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1" name="bg object 1071"/>
          <p:cNvSpPr/>
          <p:nvPr/>
        </p:nvSpPr>
        <p:spPr>
          <a:xfrm>
            <a:off x="6629" y="161530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2" name="bg object 1072"/>
          <p:cNvSpPr/>
          <p:nvPr/>
        </p:nvSpPr>
        <p:spPr>
          <a:xfrm>
            <a:off x="6629" y="1823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3" name="bg object 1073"/>
          <p:cNvSpPr/>
          <p:nvPr/>
        </p:nvSpPr>
        <p:spPr>
          <a:xfrm>
            <a:off x="6629" y="2030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80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80">
                <a:moveTo>
                  <a:pt x="0" y="207835"/>
                </a:moveTo>
                <a:lnTo>
                  <a:pt x="0" y="12"/>
                </a:lnTo>
              </a:path>
              <a:path w="208279" h="208280">
                <a:moveTo>
                  <a:pt x="207810" y="12"/>
                </a:moveTo>
                <a:lnTo>
                  <a:pt x="207822" y="12"/>
                </a:lnTo>
              </a:path>
              <a:path w="208279" h="208280">
                <a:moveTo>
                  <a:pt x="207810" y="0"/>
                </a:moveTo>
                <a:lnTo>
                  <a:pt x="207810" y="12"/>
                </a:lnTo>
              </a:path>
              <a:path w="208279" h="208280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12"/>
                </a:lnTo>
              </a:path>
              <a:path w="208279" h="208280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4" name="bg object 1074"/>
          <p:cNvSpPr/>
          <p:nvPr/>
        </p:nvSpPr>
        <p:spPr>
          <a:xfrm>
            <a:off x="6629" y="2238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5" name="bg object 1075"/>
          <p:cNvSpPr/>
          <p:nvPr/>
        </p:nvSpPr>
        <p:spPr>
          <a:xfrm>
            <a:off x="6629" y="2446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12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6" name="bg object 1076"/>
          <p:cNvSpPr/>
          <p:nvPr/>
        </p:nvSpPr>
        <p:spPr>
          <a:xfrm>
            <a:off x="6629" y="2654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80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80">
                <a:moveTo>
                  <a:pt x="0" y="207822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7" name="bg object 1077"/>
          <p:cNvSpPr/>
          <p:nvPr/>
        </p:nvSpPr>
        <p:spPr>
          <a:xfrm>
            <a:off x="6629" y="286222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80">
                <a:moveTo>
                  <a:pt x="207822" y="207810"/>
                </a:moveTo>
                <a:lnTo>
                  <a:pt x="207810" y="207810"/>
                </a:lnTo>
                <a:lnTo>
                  <a:pt x="207810" y="207822"/>
                </a:lnTo>
              </a:path>
              <a:path w="208279" h="208280">
                <a:moveTo>
                  <a:pt x="207822" y="207822"/>
                </a:moveTo>
                <a:lnTo>
                  <a:pt x="0" y="207810"/>
                </a:lnTo>
              </a:path>
              <a:path w="208279" h="208280">
                <a:moveTo>
                  <a:pt x="0" y="207822"/>
                </a:moveTo>
                <a:lnTo>
                  <a:pt x="0" y="207810"/>
                </a:lnTo>
              </a:path>
              <a:path w="208279" h="208280">
                <a:moveTo>
                  <a:pt x="207810" y="207810"/>
                </a:moveTo>
                <a:lnTo>
                  <a:pt x="207822" y="207810"/>
                </a:lnTo>
              </a:path>
              <a:path w="208279" h="208280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80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80">
                <a:moveTo>
                  <a:pt x="0" y="207810"/>
                </a:moveTo>
                <a:lnTo>
                  <a:pt x="0" y="0"/>
                </a:lnTo>
              </a:path>
              <a:path w="208279" h="208280">
                <a:moveTo>
                  <a:pt x="207810" y="0"/>
                </a:moveTo>
                <a:lnTo>
                  <a:pt x="207822" y="0"/>
                </a:lnTo>
              </a:path>
              <a:path w="208279" h="208280">
                <a:moveTo>
                  <a:pt x="207810" y="0"/>
                </a:moveTo>
                <a:lnTo>
                  <a:pt x="207810" y="0"/>
                </a:lnTo>
              </a:path>
              <a:path w="208279" h="208280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  <a:path w="208279" h="208280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8" name="bg object 1078"/>
          <p:cNvSpPr/>
          <p:nvPr/>
        </p:nvSpPr>
        <p:spPr>
          <a:xfrm>
            <a:off x="6629" y="307003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9" name="bg object 1079"/>
          <p:cNvSpPr/>
          <p:nvPr/>
        </p:nvSpPr>
        <p:spPr>
          <a:xfrm>
            <a:off x="6629" y="3277844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0" name="bg object 1080"/>
          <p:cNvSpPr/>
          <p:nvPr/>
        </p:nvSpPr>
        <p:spPr>
          <a:xfrm>
            <a:off x="6629" y="3485679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1" name="bg object 1081"/>
          <p:cNvSpPr/>
          <p:nvPr/>
        </p:nvSpPr>
        <p:spPr>
          <a:xfrm>
            <a:off x="6629" y="3693490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2" name="bg object 1082"/>
          <p:cNvSpPr/>
          <p:nvPr/>
        </p:nvSpPr>
        <p:spPr>
          <a:xfrm>
            <a:off x="6629" y="390132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3" name="bg object 1083"/>
          <p:cNvSpPr/>
          <p:nvPr/>
        </p:nvSpPr>
        <p:spPr>
          <a:xfrm>
            <a:off x="6629" y="4109135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4" name="bg object 1084"/>
          <p:cNvSpPr/>
          <p:nvPr/>
        </p:nvSpPr>
        <p:spPr>
          <a:xfrm>
            <a:off x="6629" y="4316933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35"/>
                </a:lnTo>
              </a:path>
              <a:path w="208279" h="208279">
                <a:moveTo>
                  <a:pt x="0" y="207835"/>
                </a:moveTo>
                <a:lnTo>
                  <a:pt x="207822" y="207835"/>
                </a:lnTo>
                <a:lnTo>
                  <a:pt x="207822" y="12"/>
                </a:lnTo>
                <a:lnTo>
                  <a:pt x="0" y="12"/>
                </a:lnTo>
                <a:lnTo>
                  <a:pt x="0" y="207835"/>
                </a:lnTo>
                <a:close/>
              </a:path>
              <a:path w="208279" h="208279">
                <a:moveTo>
                  <a:pt x="0" y="207835"/>
                </a:moveTo>
                <a:lnTo>
                  <a:pt x="0" y="12"/>
                </a:lnTo>
              </a:path>
              <a:path w="208279" h="208279">
                <a:moveTo>
                  <a:pt x="207810" y="12"/>
                </a:moveTo>
                <a:lnTo>
                  <a:pt x="207822" y="12"/>
                </a:lnTo>
              </a:path>
              <a:path w="208279" h="208279">
                <a:moveTo>
                  <a:pt x="207810" y="0"/>
                </a:moveTo>
                <a:lnTo>
                  <a:pt x="207810" y="12"/>
                </a:lnTo>
              </a:path>
              <a:path w="208279" h="208279">
                <a:moveTo>
                  <a:pt x="0" y="12"/>
                </a:moveTo>
                <a:lnTo>
                  <a:pt x="207822" y="12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12"/>
                </a:lnTo>
              </a:path>
              <a:path w="208279" h="208279">
                <a:moveTo>
                  <a:pt x="0" y="1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5" name="bg object 1085"/>
          <p:cNvSpPr/>
          <p:nvPr/>
        </p:nvSpPr>
        <p:spPr>
          <a:xfrm>
            <a:off x="6629" y="452476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0"/>
                </a:moveTo>
                <a:lnTo>
                  <a:pt x="207810" y="0"/>
                </a:lnTo>
                <a:lnTo>
                  <a:pt x="207810" y="207810"/>
                </a:lnTo>
              </a:path>
              <a:path w="208279" h="208279">
                <a:moveTo>
                  <a:pt x="0" y="207810"/>
                </a:moveTo>
                <a:lnTo>
                  <a:pt x="207822" y="207810"/>
                </a:lnTo>
                <a:lnTo>
                  <a:pt x="207822" y="0"/>
                </a:lnTo>
                <a:lnTo>
                  <a:pt x="0" y="0"/>
                </a:lnTo>
                <a:lnTo>
                  <a:pt x="0" y="207810"/>
                </a:lnTo>
                <a:close/>
              </a:path>
              <a:path w="208279" h="208279">
                <a:moveTo>
                  <a:pt x="0" y="207810"/>
                </a:moveTo>
                <a:lnTo>
                  <a:pt x="0" y="0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6" name="bg object 1086"/>
          <p:cNvSpPr/>
          <p:nvPr/>
        </p:nvSpPr>
        <p:spPr>
          <a:xfrm>
            <a:off x="6629" y="4732578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12"/>
                </a:moveTo>
                <a:lnTo>
                  <a:pt x="207810" y="12"/>
                </a:ln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12"/>
                </a:lnTo>
                <a:lnTo>
                  <a:pt x="0" y="12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12"/>
                </a:lnTo>
              </a:path>
              <a:path w="208279" h="208279">
                <a:moveTo>
                  <a:pt x="207810" y="0"/>
                </a:moveTo>
                <a:lnTo>
                  <a:pt x="207822" y="0"/>
                </a:lnTo>
              </a:path>
              <a:path w="208279" h="208279">
                <a:moveTo>
                  <a:pt x="207810" y="0"/>
                </a:moveTo>
                <a:lnTo>
                  <a:pt x="207810" y="0"/>
                </a:lnTo>
              </a:path>
              <a:path w="208279" h="208279">
                <a:moveTo>
                  <a:pt x="0" y="0"/>
                </a:moveTo>
                <a:lnTo>
                  <a:pt x="207822" y="0"/>
                </a:lnTo>
                <a:lnTo>
                  <a:pt x="207822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  <a:path w="208279" h="208279">
                <a:moveTo>
                  <a:pt x="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7" name="bg object 1087"/>
          <p:cNvSpPr/>
          <p:nvPr/>
        </p:nvSpPr>
        <p:spPr>
          <a:xfrm>
            <a:off x="6629" y="4940401"/>
            <a:ext cx="208279" cy="208279"/>
          </a:xfrm>
          <a:custGeom>
            <a:avLst/>
            <a:gdLst/>
            <a:ahLst/>
            <a:cxnLst/>
            <a:rect l="l" t="t" r="r" b="b"/>
            <a:pathLst>
              <a:path w="208279" h="208279">
                <a:moveTo>
                  <a:pt x="207822" y="207822"/>
                </a:moveTo>
                <a:lnTo>
                  <a:pt x="207810" y="207822"/>
                </a:lnTo>
                <a:lnTo>
                  <a:pt x="207810" y="207822"/>
                </a:lnTo>
              </a:path>
              <a:path w="208279" h="208279">
                <a:moveTo>
                  <a:pt x="207822" y="207822"/>
                </a:moveTo>
                <a:lnTo>
                  <a:pt x="0" y="207822"/>
                </a:lnTo>
              </a:path>
              <a:path w="208279" h="208279">
                <a:moveTo>
                  <a:pt x="0" y="207822"/>
                </a:moveTo>
                <a:lnTo>
                  <a:pt x="0" y="207822"/>
                </a:lnTo>
              </a:path>
              <a:path w="208279" h="208279">
                <a:moveTo>
                  <a:pt x="207810" y="207822"/>
                </a:moveTo>
                <a:lnTo>
                  <a:pt x="207822" y="207822"/>
                </a:lnTo>
              </a:path>
              <a:path w="208279" h="208279">
                <a:moveTo>
                  <a:pt x="207810" y="0"/>
                </a:moveTo>
                <a:lnTo>
                  <a:pt x="207810" y="207822"/>
                </a:lnTo>
              </a:path>
              <a:path w="208279" h="208279">
                <a:moveTo>
                  <a:pt x="0" y="207822"/>
                </a:moveTo>
                <a:lnTo>
                  <a:pt x="207822" y="207822"/>
                </a:lnTo>
                <a:lnTo>
                  <a:pt x="207822" y="0"/>
                </a:lnTo>
                <a:lnTo>
                  <a:pt x="0" y="0"/>
                </a:lnTo>
                <a:lnTo>
                  <a:pt x="0" y="207822"/>
                </a:lnTo>
                <a:close/>
              </a:path>
              <a:path w="208279" h="208279">
                <a:moveTo>
                  <a:pt x="0" y="207822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8" name="bg object 1088"/>
          <p:cNvSpPr/>
          <p:nvPr/>
        </p:nvSpPr>
        <p:spPr>
          <a:xfrm>
            <a:off x="6629" y="5148224"/>
            <a:ext cx="208279" cy="18415"/>
          </a:xfrm>
          <a:custGeom>
            <a:avLst/>
            <a:gdLst/>
            <a:ahLst/>
            <a:cxnLst/>
            <a:rect l="l" t="t" r="r" b="b"/>
            <a:pathLst>
              <a:path w="208279" h="18414">
                <a:moveTo>
                  <a:pt x="207810" y="0"/>
                </a:moveTo>
                <a:lnTo>
                  <a:pt x="207810" y="18135"/>
                </a:lnTo>
              </a:path>
              <a:path w="208279" h="18414">
                <a:moveTo>
                  <a:pt x="207822" y="18135"/>
                </a:moveTo>
                <a:lnTo>
                  <a:pt x="207822" y="0"/>
                </a:lnTo>
              </a:path>
              <a:path w="208279" h="18414">
                <a:moveTo>
                  <a:pt x="0" y="0"/>
                </a:moveTo>
                <a:lnTo>
                  <a:pt x="0" y="18135"/>
                </a:lnTo>
              </a:path>
              <a:path w="208279"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9" name="bg object 1089"/>
          <p:cNvSpPr/>
          <p:nvPr/>
        </p:nvSpPr>
        <p:spPr>
          <a:xfrm>
            <a:off x="6629" y="0"/>
            <a:ext cx="0" cy="160655"/>
          </a:xfrm>
          <a:custGeom>
            <a:avLst/>
            <a:gdLst/>
            <a:ahLst/>
            <a:cxnLst/>
            <a:rect l="l" t="t" r="r" b="b"/>
            <a:pathLst>
              <a:path h="160655">
                <a:moveTo>
                  <a:pt x="0" y="0"/>
                </a:moveTo>
                <a:lnTo>
                  <a:pt x="0" y="160578"/>
                </a:lnTo>
              </a:path>
              <a:path h="160655">
                <a:moveTo>
                  <a:pt x="0" y="160578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0" name="bg object 1090"/>
          <p:cNvSpPr/>
          <p:nvPr/>
        </p:nvSpPr>
        <p:spPr>
          <a:xfrm>
            <a:off x="0" y="16057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12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12"/>
                </a:lnTo>
                <a:lnTo>
                  <a:pt x="0" y="12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1" name="bg object 1091"/>
          <p:cNvSpPr/>
          <p:nvPr/>
        </p:nvSpPr>
        <p:spPr>
          <a:xfrm>
            <a:off x="0" y="368401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2" name="bg object 1092"/>
          <p:cNvSpPr/>
          <p:nvPr/>
        </p:nvSpPr>
        <p:spPr>
          <a:xfrm>
            <a:off x="0" y="57622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207810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207810"/>
                </a:lnTo>
                <a:lnTo>
                  <a:pt x="0" y="207810"/>
                </a:lnTo>
              </a:path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0" y="207810"/>
                </a:moveTo>
                <a:lnTo>
                  <a:pt x="6629" y="207810"/>
                </a:ln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3" name="bg object 1093"/>
          <p:cNvSpPr/>
          <p:nvPr/>
        </p:nvSpPr>
        <p:spPr>
          <a:xfrm>
            <a:off x="0" y="78403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4" name="bg object 1094"/>
          <p:cNvSpPr/>
          <p:nvPr/>
        </p:nvSpPr>
        <p:spPr>
          <a:xfrm>
            <a:off x="0" y="99184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12"/>
                </a:moveTo>
                <a:lnTo>
                  <a:pt x="6629" y="207835"/>
                </a:lnTo>
              </a:path>
              <a:path w="6985" h="208280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5" name="bg object 1095"/>
          <p:cNvSpPr/>
          <p:nvPr/>
        </p:nvSpPr>
        <p:spPr>
          <a:xfrm>
            <a:off x="0" y="1199679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6" name="bg object 1096"/>
          <p:cNvSpPr/>
          <p:nvPr/>
        </p:nvSpPr>
        <p:spPr>
          <a:xfrm>
            <a:off x="0" y="1407490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7" name="bg object 1097"/>
          <p:cNvSpPr/>
          <p:nvPr/>
        </p:nvSpPr>
        <p:spPr>
          <a:xfrm>
            <a:off x="0" y="1615300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12"/>
                </a:moveTo>
                <a:lnTo>
                  <a:pt x="6629" y="207835"/>
                </a:lnTo>
              </a:path>
              <a:path w="6985" h="208280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8" name="bg object 1098"/>
          <p:cNvSpPr/>
          <p:nvPr/>
        </p:nvSpPr>
        <p:spPr>
          <a:xfrm>
            <a:off x="0" y="1823135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9" name="bg object 1099"/>
          <p:cNvSpPr/>
          <p:nvPr/>
        </p:nvSpPr>
        <p:spPr>
          <a:xfrm>
            <a:off x="0" y="2030933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12"/>
                </a:moveTo>
                <a:lnTo>
                  <a:pt x="6629" y="207835"/>
                </a:lnTo>
              </a:path>
              <a:path w="6985" h="208280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80">
                <a:moveTo>
                  <a:pt x="6629" y="0"/>
                </a:moveTo>
                <a:lnTo>
                  <a:pt x="6629" y="12"/>
                </a:lnTo>
              </a:path>
              <a:path w="6985" h="208280">
                <a:moveTo>
                  <a:pt x="0" y="12"/>
                </a:moveTo>
                <a:lnTo>
                  <a:pt x="6629" y="12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0" name="bg object 1100"/>
          <p:cNvSpPr/>
          <p:nvPr/>
        </p:nvSpPr>
        <p:spPr>
          <a:xfrm>
            <a:off x="0" y="223876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1" name="bg object 1101"/>
          <p:cNvSpPr/>
          <p:nvPr/>
        </p:nvSpPr>
        <p:spPr>
          <a:xfrm>
            <a:off x="0" y="244657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12"/>
                </a:moveTo>
                <a:lnTo>
                  <a:pt x="6629" y="207822"/>
                </a:lnTo>
              </a:path>
              <a:path w="6985" h="208280">
                <a:moveTo>
                  <a:pt x="6629" y="207822"/>
                </a:moveTo>
                <a:lnTo>
                  <a:pt x="6629" y="12"/>
                </a:lnTo>
                <a:lnTo>
                  <a:pt x="0" y="12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2" name="bg object 1102"/>
          <p:cNvSpPr/>
          <p:nvPr/>
        </p:nvSpPr>
        <p:spPr>
          <a:xfrm>
            <a:off x="0" y="2654401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0"/>
                </a:moveTo>
                <a:lnTo>
                  <a:pt x="6629" y="207822"/>
                </a:lnTo>
              </a:path>
              <a:path w="6985" h="208280">
                <a:moveTo>
                  <a:pt x="6629" y="207822"/>
                </a:move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3" name="bg object 1103"/>
          <p:cNvSpPr/>
          <p:nvPr/>
        </p:nvSpPr>
        <p:spPr>
          <a:xfrm>
            <a:off x="0" y="286222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80">
                <a:moveTo>
                  <a:pt x="6629" y="207810"/>
                </a:moveTo>
                <a:lnTo>
                  <a:pt x="6629" y="207822"/>
                </a:lnTo>
              </a:path>
              <a:path w="6985" h="208280">
                <a:moveTo>
                  <a:pt x="6629" y="207822"/>
                </a:moveTo>
                <a:lnTo>
                  <a:pt x="6629" y="207810"/>
                </a:lnTo>
                <a:lnTo>
                  <a:pt x="0" y="207810"/>
                </a:lnTo>
              </a:path>
              <a:path w="6985" h="208280">
                <a:moveTo>
                  <a:pt x="6629" y="0"/>
                </a:moveTo>
                <a:lnTo>
                  <a:pt x="6629" y="207810"/>
                </a:lnTo>
              </a:path>
              <a:path w="6985" h="208280">
                <a:moveTo>
                  <a:pt x="0" y="207810"/>
                </a:moveTo>
                <a:lnTo>
                  <a:pt x="6629" y="207810"/>
                </a:lnTo>
                <a:lnTo>
                  <a:pt x="6629" y="0"/>
                </a:lnTo>
                <a:lnTo>
                  <a:pt x="0" y="0"/>
                </a:lnTo>
              </a:path>
              <a:path w="6985" h="208280">
                <a:moveTo>
                  <a:pt x="6629" y="0"/>
                </a:moveTo>
                <a:lnTo>
                  <a:pt x="6629" y="0"/>
                </a:lnTo>
              </a:path>
              <a:path w="6985" h="208280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4" name="bg object 1104"/>
          <p:cNvSpPr/>
          <p:nvPr/>
        </p:nvSpPr>
        <p:spPr>
          <a:xfrm>
            <a:off x="0" y="307003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5" name="bg object 1105"/>
          <p:cNvSpPr/>
          <p:nvPr/>
        </p:nvSpPr>
        <p:spPr>
          <a:xfrm>
            <a:off x="0" y="3277844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12"/>
                </a:moveTo>
                <a:lnTo>
                  <a:pt x="6629" y="207835"/>
                </a:lnTo>
              </a:path>
              <a:path w="6985" h="208279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6" name="bg object 1106"/>
          <p:cNvSpPr/>
          <p:nvPr/>
        </p:nvSpPr>
        <p:spPr>
          <a:xfrm>
            <a:off x="0" y="3485679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7" name="bg object 1107"/>
          <p:cNvSpPr/>
          <p:nvPr/>
        </p:nvSpPr>
        <p:spPr>
          <a:xfrm>
            <a:off x="0" y="3693489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22"/>
                </a:lnTo>
              </a:path>
              <a:path w="6985" h="208279">
                <a:moveTo>
                  <a:pt x="0" y="207822"/>
                </a:moveTo>
                <a:lnTo>
                  <a:pt x="6629" y="207822"/>
                </a:ln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8" name="bg object 1108"/>
          <p:cNvSpPr/>
          <p:nvPr/>
        </p:nvSpPr>
        <p:spPr>
          <a:xfrm>
            <a:off x="0" y="3901325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9" name="bg object 1109"/>
          <p:cNvSpPr/>
          <p:nvPr/>
        </p:nvSpPr>
        <p:spPr>
          <a:xfrm>
            <a:off x="0" y="4109135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0" name="bg object 1110"/>
          <p:cNvSpPr/>
          <p:nvPr/>
        </p:nvSpPr>
        <p:spPr>
          <a:xfrm>
            <a:off x="0" y="4316933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12"/>
                </a:moveTo>
                <a:lnTo>
                  <a:pt x="6629" y="207835"/>
                </a:lnTo>
              </a:path>
              <a:path w="6985" h="208279">
                <a:moveTo>
                  <a:pt x="6629" y="207835"/>
                </a:moveTo>
                <a:lnTo>
                  <a:pt x="6629" y="12"/>
                </a:lnTo>
                <a:lnTo>
                  <a:pt x="0" y="12"/>
                </a:lnTo>
              </a:path>
              <a:path w="6985" h="208279">
                <a:moveTo>
                  <a:pt x="6629" y="0"/>
                </a:moveTo>
                <a:lnTo>
                  <a:pt x="6629" y="12"/>
                </a:lnTo>
              </a:path>
              <a:path w="6985" h="208279">
                <a:moveTo>
                  <a:pt x="0" y="12"/>
                </a:moveTo>
                <a:lnTo>
                  <a:pt x="6629" y="12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1" name="bg object 1111"/>
          <p:cNvSpPr/>
          <p:nvPr/>
        </p:nvSpPr>
        <p:spPr>
          <a:xfrm>
            <a:off x="0" y="452476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0"/>
                </a:moveTo>
                <a:lnTo>
                  <a:pt x="6629" y="207810"/>
                </a:lnTo>
              </a:path>
              <a:path w="6985" h="208279">
                <a:moveTo>
                  <a:pt x="6629" y="207810"/>
                </a:moveTo>
                <a:lnTo>
                  <a:pt x="6629" y="0"/>
                </a:lnTo>
                <a:lnTo>
                  <a:pt x="0" y="0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2" name="bg object 1112"/>
          <p:cNvSpPr/>
          <p:nvPr/>
        </p:nvSpPr>
        <p:spPr>
          <a:xfrm>
            <a:off x="0" y="4732578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12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12"/>
                </a:lnTo>
                <a:lnTo>
                  <a:pt x="0" y="12"/>
                </a:lnTo>
              </a:path>
              <a:path w="6985" h="208279">
                <a:moveTo>
                  <a:pt x="6629" y="0"/>
                </a:moveTo>
                <a:lnTo>
                  <a:pt x="6629" y="0"/>
                </a:lnTo>
              </a:path>
              <a:path w="6985" h="208279">
                <a:moveTo>
                  <a:pt x="0" y="0"/>
                </a:moveTo>
                <a:lnTo>
                  <a:pt x="6629" y="0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3" name="bg object 1113"/>
          <p:cNvSpPr/>
          <p:nvPr/>
        </p:nvSpPr>
        <p:spPr>
          <a:xfrm>
            <a:off x="0" y="4940401"/>
            <a:ext cx="6985" cy="208279"/>
          </a:xfrm>
          <a:custGeom>
            <a:avLst/>
            <a:gdLst/>
            <a:ahLst/>
            <a:cxnLst/>
            <a:rect l="l" t="t" r="r" b="b"/>
            <a:pathLst>
              <a:path w="6985" h="208279">
                <a:moveTo>
                  <a:pt x="6629" y="207822"/>
                </a:moveTo>
                <a:lnTo>
                  <a:pt x="6629" y="207822"/>
                </a:lnTo>
              </a:path>
              <a:path w="6985" h="208279">
                <a:moveTo>
                  <a:pt x="6629" y="207822"/>
                </a:moveTo>
                <a:lnTo>
                  <a:pt x="6629" y="207822"/>
                </a:lnTo>
                <a:lnTo>
                  <a:pt x="0" y="207822"/>
                </a:lnTo>
              </a:path>
              <a:path w="6985" h="208279">
                <a:moveTo>
                  <a:pt x="6629" y="0"/>
                </a:moveTo>
                <a:lnTo>
                  <a:pt x="6629" y="207822"/>
                </a:lnTo>
              </a:path>
              <a:path w="6985" h="208279">
                <a:moveTo>
                  <a:pt x="0" y="207822"/>
                </a:moveTo>
                <a:lnTo>
                  <a:pt x="6629" y="207822"/>
                </a:lnTo>
                <a:lnTo>
                  <a:pt x="662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4" name="bg object 1114"/>
          <p:cNvSpPr/>
          <p:nvPr/>
        </p:nvSpPr>
        <p:spPr>
          <a:xfrm>
            <a:off x="6629" y="5148224"/>
            <a:ext cx="0" cy="18415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0"/>
                </a:moveTo>
                <a:lnTo>
                  <a:pt x="0" y="18135"/>
                </a:lnTo>
              </a:path>
              <a:path h="18414">
                <a:moveTo>
                  <a:pt x="0" y="1813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5179" y="68810"/>
            <a:ext cx="1034591" cy="81655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57962" y="861822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19050">
            <a:solidFill>
              <a:srgbClr val="33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228600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571999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73923" y="5850636"/>
            <a:ext cx="1284731" cy="7909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73121" y="2084578"/>
            <a:ext cx="4397756" cy="680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3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72258" y="1402349"/>
            <a:ext cx="5046980" cy="2490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668" y="6664649"/>
            <a:ext cx="2545715" cy="169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684391" y="6648534"/>
            <a:ext cx="2324100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45304" y="6673832"/>
            <a:ext cx="296545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66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32" Type="http://schemas.openxmlformats.org/officeDocument/2006/relationships/image" Target="../media/image111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28" Type="http://schemas.openxmlformats.org/officeDocument/2006/relationships/image" Target="../media/image107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31" Type="http://schemas.openxmlformats.org/officeDocument/2006/relationships/image" Target="../media/image110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Relationship Id="rId27" Type="http://schemas.openxmlformats.org/officeDocument/2006/relationships/image" Target="../media/image106.png"/><Relationship Id="rId30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26.jp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2.jpg"/><Relationship Id="rId9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6.pn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36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17" Type="http://schemas.openxmlformats.org/officeDocument/2006/relationships/image" Target="../media/image178.png"/><Relationship Id="rId2" Type="http://schemas.openxmlformats.org/officeDocument/2006/relationships/image" Target="../media/image5.png"/><Relationship Id="rId16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192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9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4.png"/><Relationship Id="rId18" Type="http://schemas.openxmlformats.org/officeDocument/2006/relationships/image" Target="../media/image229.png"/><Relationship Id="rId26" Type="http://schemas.openxmlformats.org/officeDocument/2006/relationships/image" Target="../media/image237.png"/><Relationship Id="rId39" Type="http://schemas.openxmlformats.org/officeDocument/2006/relationships/image" Target="../media/image250.png"/><Relationship Id="rId21" Type="http://schemas.openxmlformats.org/officeDocument/2006/relationships/image" Target="../media/image232.png"/><Relationship Id="rId34" Type="http://schemas.openxmlformats.org/officeDocument/2006/relationships/image" Target="../media/image245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17" Type="http://schemas.openxmlformats.org/officeDocument/2006/relationships/image" Target="../media/image228.png"/><Relationship Id="rId25" Type="http://schemas.openxmlformats.org/officeDocument/2006/relationships/image" Target="../media/image236.png"/><Relationship Id="rId33" Type="http://schemas.openxmlformats.org/officeDocument/2006/relationships/image" Target="../media/image244.png"/><Relationship Id="rId38" Type="http://schemas.openxmlformats.org/officeDocument/2006/relationships/image" Target="../media/image249.png"/><Relationship Id="rId2" Type="http://schemas.openxmlformats.org/officeDocument/2006/relationships/image" Target="../media/image213.png"/><Relationship Id="rId16" Type="http://schemas.openxmlformats.org/officeDocument/2006/relationships/image" Target="../media/image227.png"/><Relationship Id="rId20" Type="http://schemas.openxmlformats.org/officeDocument/2006/relationships/image" Target="../media/image231.png"/><Relationship Id="rId29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24" Type="http://schemas.openxmlformats.org/officeDocument/2006/relationships/image" Target="../media/image235.png"/><Relationship Id="rId32" Type="http://schemas.openxmlformats.org/officeDocument/2006/relationships/image" Target="../media/image243.png"/><Relationship Id="rId37" Type="http://schemas.openxmlformats.org/officeDocument/2006/relationships/image" Target="../media/image248.png"/><Relationship Id="rId40" Type="http://schemas.openxmlformats.org/officeDocument/2006/relationships/image" Target="../media/image251.png"/><Relationship Id="rId5" Type="http://schemas.openxmlformats.org/officeDocument/2006/relationships/image" Target="../media/image216.png"/><Relationship Id="rId15" Type="http://schemas.openxmlformats.org/officeDocument/2006/relationships/image" Target="../media/image226.png"/><Relationship Id="rId23" Type="http://schemas.openxmlformats.org/officeDocument/2006/relationships/image" Target="../media/image234.png"/><Relationship Id="rId28" Type="http://schemas.openxmlformats.org/officeDocument/2006/relationships/image" Target="../media/image239.png"/><Relationship Id="rId36" Type="http://schemas.openxmlformats.org/officeDocument/2006/relationships/image" Target="../media/image247.png"/><Relationship Id="rId10" Type="http://schemas.openxmlformats.org/officeDocument/2006/relationships/image" Target="../media/image221.png"/><Relationship Id="rId19" Type="http://schemas.openxmlformats.org/officeDocument/2006/relationships/image" Target="../media/image230.png"/><Relationship Id="rId31" Type="http://schemas.openxmlformats.org/officeDocument/2006/relationships/image" Target="../media/image242.png"/><Relationship Id="rId4" Type="http://schemas.openxmlformats.org/officeDocument/2006/relationships/image" Target="../media/image215.png"/><Relationship Id="rId9" Type="http://schemas.openxmlformats.org/officeDocument/2006/relationships/image" Target="../media/image220.png"/><Relationship Id="rId14" Type="http://schemas.openxmlformats.org/officeDocument/2006/relationships/image" Target="../media/image225.png"/><Relationship Id="rId22" Type="http://schemas.openxmlformats.org/officeDocument/2006/relationships/image" Target="../media/image233.png"/><Relationship Id="rId27" Type="http://schemas.openxmlformats.org/officeDocument/2006/relationships/image" Target="../media/image238.png"/><Relationship Id="rId30" Type="http://schemas.openxmlformats.org/officeDocument/2006/relationships/image" Target="../media/image241.png"/><Relationship Id="rId35" Type="http://schemas.openxmlformats.org/officeDocument/2006/relationships/image" Target="../media/image246.png"/><Relationship Id="rId8" Type="http://schemas.openxmlformats.org/officeDocument/2006/relationships/image" Target="../media/image219.png"/><Relationship Id="rId3" Type="http://schemas.openxmlformats.org/officeDocument/2006/relationships/image" Target="../media/image2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3" Type="http://schemas.openxmlformats.org/officeDocument/2006/relationships/image" Target="../media/image252.png"/><Relationship Id="rId21" Type="http://schemas.openxmlformats.org/officeDocument/2006/relationships/image" Target="../media/image270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image" Target="../media/image5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24" Type="http://schemas.openxmlformats.org/officeDocument/2006/relationships/image" Target="../media/image273.png"/><Relationship Id="rId5" Type="http://schemas.openxmlformats.org/officeDocument/2006/relationships/image" Target="../media/image254.png"/><Relationship Id="rId15" Type="http://schemas.openxmlformats.org/officeDocument/2006/relationships/image" Target="../media/image264.png"/><Relationship Id="rId23" Type="http://schemas.openxmlformats.org/officeDocument/2006/relationships/image" Target="../media/image272.png"/><Relationship Id="rId10" Type="http://schemas.openxmlformats.org/officeDocument/2006/relationships/image" Target="../media/image259.png"/><Relationship Id="rId19" Type="http://schemas.openxmlformats.org/officeDocument/2006/relationships/image" Target="../media/image268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Relationship Id="rId22" Type="http://schemas.openxmlformats.org/officeDocument/2006/relationships/image" Target="../media/image2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3" Type="http://schemas.openxmlformats.org/officeDocument/2006/relationships/image" Target="../media/image5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84.png"/><Relationship Id="rId7" Type="http://schemas.openxmlformats.org/officeDocument/2006/relationships/image" Target="../media/image288.png"/><Relationship Id="rId2" Type="http://schemas.openxmlformats.org/officeDocument/2006/relationships/image" Target="../media/image28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5" Type="http://schemas.openxmlformats.org/officeDocument/2006/relationships/image" Target="../media/image286.png"/><Relationship Id="rId4" Type="http://schemas.openxmlformats.org/officeDocument/2006/relationships/image" Target="../media/image2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13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309.png"/><Relationship Id="rId18" Type="http://schemas.openxmlformats.org/officeDocument/2006/relationships/image" Target="../media/image314.png"/><Relationship Id="rId3" Type="http://schemas.openxmlformats.org/officeDocument/2006/relationships/image" Target="../media/image299.png"/><Relationship Id="rId21" Type="http://schemas.openxmlformats.org/officeDocument/2006/relationships/image" Target="../media/image317.png"/><Relationship Id="rId7" Type="http://schemas.openxmlformats.org/officeDocument/2006/relationships/image" Target="../media/image303.png"/><Relationship Id="rId12" Type="http://schemas.openxmlformats.org/officeDocument/2006/relationships/image" Target="../media/image308.png"/><Relationship Id="rId17" Type="http://schemas.openxmlformats.org/officeDocument/2006/relationships/image" Target="../media/image313.png"/><Relationship Id="rId2" Type="http://schemas.openxmlformats.org/officeDocument/2006/relationships/image" Target="../media/image298.jpg"/><Relationship Id="rId16" Type="http://schemas.openxmlformats.org/officeDocument/2006/relationships/image" Target="../media/image312.png"/><Relationship Id="rId20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11" Type="http://schemas.openxmlformats.org/officeDocument/2006/relationships/image" Target="../media/image307.png"/><Relationship Id="rId24" Type="http://schemas.openxmlformats.org/officeDocument/2006/relationships/image" Target="../media/image320.png"/><Relationship Id="rId5" Type="http://schemas.openxmlformats.org/officeDocument/2006/relationships/image" Target="../media/image301.png"/><Relationship Id="rId15" Type="http://schemas.openxmlformats.org/officeDocument/2006/relationships/image" Target="../media/image311.png"/><Relationship Id="rId23" Type="http://schemas.openxmlformats.org/officeDocument/2006/relationships/image" Target="../media/image319.png"/><Relationship Id="rId10" Type="http://schemas.openxmlformats.org/officeDocument/2006/relationships/image" Target="../media/image306.png"/><Relationship Id="rId19" Type="http://schemas.openxmlformats.org/officeDocument/2006/relationships/image" Target="../media/image315.png"/><Relationship Id="rId4" Type="http://schemas.openxmlformats.org/officeDocument/2006/relationships/image" Target="../media/image300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Relationship Id="rId22" Type="http://schemas.openxmlformats.org/officeDocument/2006/relationships/image" Target="../media/image3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5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322.png"/><Relationship Id="rId10" Type="http://schemas.openxmlformats.org/officeDocument/2006/relationships/image" Target="../media/image327.png"/><Relationship Id="rId4" Type="http://schemas.openxmlformats.org/officeDocument/2006/relationships/image" Target="../media/image321.png"/><Relationship Id="rId9" Type="http://schemas.openxmlformats.org/officeDocument/2006/relationships/image" Target="../media/image3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13" Type="http://schemas.openxmlformats.org/officeDocument/2006/relationships/image" Target="../media/image341.png"/><Relationship Id="rId18" Type="http://schemas.openxmlformats.org/officeDocument/2006/relationships/image" Target="../media/image346.png"/><Relationship Id="rId3" Type="http://schemas.openxmlformats.org/officeDocument/2006/relationships/image" Target="../media/image331.png"/><Relationship Id="rId21" Type="http://schemas.openxmlformats.org/officeDocument/2006/relationships/image" Target="../media/image349.png"/><Relationship Id="rId7" Type="http://schemas.openxmlformats.org/officeDocument/2006/relationships/image" Target="../media/image335.png"/><Relationship Id="rId12" Type="http://schemas.openxmlformats.org/officeDocument/2006/relationships/image" Target="../media/image340.png"/><Relationship Id="rId17" Type="http://schemas.openxmlformats.org/officeDocument/2006/relationships/image" Target="../media/image345.png"/><Relationship Id="rId2" Type="http://schemas.openxmlformats.org/officeDocument/2006/relationships/image" Target="../media/image330.png"/><Relationship Id="rId16" Type="http://schemas.openxmlformats.org/officeDocument/2006/relationships/image" Target="../media/image344.png"/><Relationship Id="rId20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5" Type="http://schemas.openxmlformats.org/officeDocument/2006/relationships/image" Target="../media/image343.png"/><Relationship Id="rId10" Type="http://schemas.openxmlformats.org/officeDocument/2006/relationships/image" Target="../media/image338.png"/><Relationship Id="rId19" Type="http://schemas.openxmlformats.org/officeDocument/2006/relationships/image" Target="../media/image347.png"/><Relationship Id="rId4" Type="http://schemas.openxmlformats.org/officeDocument/2006/relationships/image" Target="../media/image332.png"/><Relationship Id="rId9" Type="http://schemas.openxmlformats.org/officeDocument/2006/relationships/image" Target="../media/image337.png"/><Relationship Id="rId14" Type="http://schemas.openxmlformats.org/officeDocument/2006/relationships/image" Target="../media/image342.png"/><Relationship Id="rId22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68.png"/><Relationship Id="rId3" Type="http://schemas.openxmlformats.org/officeDocument/2006/relationships/image" Target="../media/image359.png"/><Relationship Id="rId7" Type="http://schemas.openxmlformats.org/officeDocument/2006/relationships/image" Target="../media/image362.png"/><Relationship Id="rId12" Type="http://schemas.openxmlformats.org/officeDocument/2006/relationships/image" Target="../media/image367.png"/><Relationship Id="rId2" Type="http://schemas.openxmlformats.org/officeDocument/2006/relationships/image" Target="../media/image358.png"/><Relationship Id="rId16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png"/><Relationship Id="rId11" Type="http://schemas.openxmlformats.org/officeDocument/2006/relationships/image" Target="../media/image366.png"/><Relationship Id="rId5" Type="http://schemas.openxmlformats.org/officeDocument/2006/relationships/image" Target="../media/image5.png"/><Relationship Id="rId15" Type="http://schemas.openxmlformats.org/officeDocument/2006/relationships/image" Target="../media/image370.png"/><Relationship Id="rId10" Type="http://schemas.openxmlformats.org/officeDocument/2006/relationships/image" Target="../media/image365.png"/><Relationship Id="rId4" Type="http://schemas.openxmlformats.org/officeDocument/2006/relationships/image" Target="../media/image360.png"/><Relationship Id="rId9" Type="http://schemas.openxmlformats.org/officeDocument/2006/relationships/image" Target="../media/image364.png"/><Relationship Id="rId14" Type="http://schemas.openxmlformats.org/officeDocument/2006/relationships/image" Target="../media/image3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3" Type="http://schemas.openxmlformats.org/officeDocument/2006/relationships/image" Target="../media/image6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2" Type="http://schemas.openxmlformats.org/officeDocument/2006/relationships/image" Target="../media/image5.png"/><Relationship Id="rId16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5" Type="http://schemas.openxmlformats.org/officeDocument/2006/relationships/image" Target="../media/image384.png"/><Relationship Id="rId10" Type="http://schemas.openxmlformats.org/officeDocument/2006/relationships/image" Target="../media/image379.png"/><Relationship Id="rId4" Type="http://schemas.openxmlformats.org/officeDocument/2006/relationships/image" Target="../media/image373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8.png"/><Relationship Id="rId18" Type="http://schemas.openxmlformats.org/officeDocument/2006/relationships/image" Target="../media/image403.png"/><Relationship Id="rId26" Type="http://schemas.openxmlformats.org/officeDocument/2006/relationships/image" Target="../media/image411.png"/><Relationship Id="rId3" Type="http://schemas.openxmlformats.org/officeDocument/2006/relationships/image" Target="../media/image388.png"/><Relationship Id="rId21" Type="http://schemas.openxmlformats.org/officeDocument/2006/relationships/image" Target="../media/image406.png"/><Relationship Id="rId34" Type="http://schemas.openxmlformats.org/officeDocument/2006/relationships/image" Target="../media/image419.png"/><Relationship Id="rId7" Type="http://schemas.openxmlformats.org/officeDocument/2006/relationships/image" Target="../media/image392.png"/><Relationship Id="rId12" Type="http://schemas.openxmlformats.org/officeDocument/2006/relationships/image" Target="../media/image397.png"/><Relationship Id="rId17" Type="http://schemas.openxmlformats.org/officeDocument/2006/relationships/image" Target="../media/image402.png"/><Relationship Id="rId25" Type="http://schemas.openxmlformats.org/officeDocument/2006/relationships/image" Target="../media/image410.png"/><Relationship Id="rId33" Type="http://schemas.openxmlformats.org/officeDocument/2006/relationships/image" Target="../media/image418.png"/><Relationship Id="rId2" Type="http://schemas.openxmlformats.org/officeDocument/2006/relationships/image" Target="../media/image387.png"/><Relationship Id="rId16" Type="http://schemas.openxmlformats.org/officeDocument/2006/relationships/image" Target="../media/image401.png"/><Relationship Id="rId20" Type="http://schemas.openxmlformats.org/officeDocument/2006/relationships/image" Target="../media/image405.png"/><Relationship Id="rId29" Type="http://schemas.openxmlformats.org/officeDocument/2006/relationships/image" Target="../media/image4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24" Type="http://schemas.openxmlformats.org/officeDocument/2006/relationships/image" Target="../media/image409.png"/><Relationship Id="rId32" Type="http://schemas.openxmlformats.org/officeDocument/2006/relationships/image" Target="../media/image417.png"/><Relationship Id="rId5" Type="http://schemas.openxmlformats.org/officeDocument/2006/relationships/image" Target="../media/image390.png"/><Relationship Id="rId15" Type="http://schemas.openxmlformats.org/officeDocument/2006/relationships/image" Target="../media/image400.png"/><Relationship Id="rId23" Type="http://schemas.openxmlformats.org/officeDocument/2006/relationships/image" Target="../media/image408.png"/><Relationship Id="rId28" Type="http://schemas.openxmlformats.org/officeDocument/2006/relationships/image" Target="../media/image413.png"/><Relationship Id="rId10" Type="http://schemas.openxmlformats.org/officeDocument/2006/relationships/image" Target="../media/image395.png"/><Relationship Id="rId19" Type="http://schemas.openxmlformats.org/officeDocument/2006/relationships/image" Target="../media/image404.png"/><Relationship Id="rId31" Type="http://schemas.openxmlformats.org/officeDocument/2006/relationships/image" Target="../media/image416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4" Type="http://schemas.openxmlformats.org/officeDocument/2006/relationships/image" Target="../media/image399.png"/><Relationship Id="rId22" Type="http://schemas.openxmlformats.org/officeDocument/2006/relationships/image" Target="../media/image407.png"/><Relationship Id="rId27" Type="http://schemas.openxmlformats.org/officeDocument/2006/relationships/image" Target="../media/image412.png"/><Relationship Id="rId30" Type="http://schemas.openxmlformats.org/officeDocument/2006/relationships/image" Target="../media/image415.png"/><Relationship Id="rId35" Type="http://schemas.openxmlformats.org/officeDocument/2006/relationships/image" Target="../media/image420.png"/><Relationship Id="rId8" Type="http://schemas.openxmlformats.org/officeDocument/2006/relationships/image" Target="../media/image39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5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9.png"/><Relationship Id="rId13" Type="http://schemas.openxmlformats.org/officeDocument/2006/relationships/image" Target="../media/image434.png"/><Relationship Id="rId3" Type="http://schemas.openxmlformats.org/officeDocument/2006/relationships/image" Target="../media/image426.png"/><Relationship Id="rId7" Type="http://schemas.openxmlformats.org/officeDocument/2006/relationships/image" Target="../media/image428.png"/><Relationship Id="rId12" Type="http://schemas.openxmlformats.org/officeDocument/2006/relationships/image" Target="../media/image433.png"/><Relationship Id="rId17" Type="http://schemas.openxmlformats.org/officeDocument/2006/relationships/image" Target="../media/image438.png"/><Relationship Id="rId2" Type="http://schemas.openxmlformats.org/officeDocument/2006/relationships/image" Target="../media/image425.png"/><Relationship Id="rId16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7.png"/><Relationship Id="rId11" Type="http://schemas.openxmlformats.org/officeDocument/2006/relationships/image" Target="../media/image432.png"/><Relationship Id="rId5" Type="http://schemas.openxmlformats.org/officeDocument/2006/relationships/image" Target="../media/image6.png"/><Relationship Id="rId15" Type="http://schemas.openxmlformats.org/officeDocument/2006/relationships/image" Target="../media/image436.png"/><Relationship Id="rId10" Type="http://schemas.openxmlformats.org/officeDocument/2006/relationships/image" Target="../media/image431.png"/><Relationship Id="rId4" Type="http://schemas.openxmlformats.org/officeDocument/2006/relationships/image" Target="../media/image5.png"/><Relationship Id="rId9" Type="http://schemas.openxmlformats.org/officeDocument/2006/relationships/image" Target="../media/image430.png"/><Relationship Id="rId14" Type="http://schemas.openxmlformats.org/officeDocument/2006/relationships/image" Target="../media/image4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8.png"/><Relationship Id="rId18" Type="http://schemas.openxmlformats.org/officeDocument/2006/relationships/image" Target="../media/image453.png"/><Relationship Id="rId26" Type="http://schemas.openxmlformats.org/officeDocument/2006/relationships/image" Target="../media/image461.png"/><Relationship Id="rId3" Type="http://schemas.openxmlformats.org/officeDocument/2006/relationships/image" Target="../media/image136.png"/><Relationship Id="rId21" Type="http://schemas.openxmlformats.org/officeDocument/2006/relationships/image" Target="../media/image456.png"/><Relationship Id="rId7" Type="http://schemas.openxmlformats.org/officeDocument/2006/relationships/image" Target="../media/image442.png"/><Relationship Id="rId12" Type="http://schemas.openxmlformats.org/officeDocument/2006/relationships/image" Target="../media/image447.png"/><Relationship Id="rId17" Type="http://schemas.openxmlformats.org/officeDocument/2006/relationships/image" Target="../media/image452.png"/><Relationship Id="rId25" Type="http://schemas.openxmlformats.org/officeDocument/2006/relationships/image" Target="../media/image460.png"/><Relationship Id="rId2" Type="http://schemas.openxmlformats.org/officeDocument/2006/relationships/image" Target="../media/image5.png"/><Relationship Id="rId16" Type="http://schemas.openxmlformats.org/officeDocument/2006/relationships/image" Target="../media/image451.png"/><Relationship Id="rId20" Type="http://schemas.openxmlformats.org/officeDocument/2006/relationships/image" Target="../media/image455.png"/><Relationship Id="rId29" Type="http://schemas.openxmlformats.org/officeDocument/2006/relationships/image" Target="../media/image4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11" Type="http://schemas.openxmlformats.org/officeDocument/2006/relationships/image" Target="../media/image446.png"/><Relationship Id="rId24" Type="http://schemas.openxmlformats.org/officeDocument/2006/relationships/image" Target="../media/image459.png"/><Relationship Id="rId5" Type="http://schemas.openxmlformats.org/officeDocument/2006/relationships/image" Target="../media/image440.png"/><Relationship Id="rId15" Type="http://schemas.openxmlformats.org/officeDocument/2006/relationships/image" Target="../media/image450.png"/><Relationship Id="rId23" Type="http://schemas.openxmlformats.org/officeDocument/2006/relationships/image" Target="../media/image458.png"/><Relationship Id="rId28" Type="http://schemas.openxmlformats.org/officeDocument/2006/relationships/image" Target="../media/image463.png"/><Relationship Id="rId10" Type="http://schemas.openxmlformats.org/officeDocument/2006/relationships/image" Target="../media/image445.png"/><Relationship Id="rId19" Type="http://schemas.openxmlformats.org/officeDocument/2006/relationships/image" Target="../media/image454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Relationship Id="rId14" Type="http://schemas.openxmlformats.org/officeDocument/2006/relationships/image" Target="../media/image449.png"/><Relationship Id="rId22" Type="http://schemas.openxmlformats.org/officeDocument/2006/relationships/image" Target="../media/image457.png"/><Relationship Id="rId27" Type="http://schemas.openxmlformats.org/officeDocument/2006/relationships/image" Target="../media/image462.png"/><Relationship Id="rId30" Type="http://schemas.openxmlformats.org/officeDocument/2006/relationships/image" Target="../media/image4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jpg"/><Relationship Id="rId2" Type="http://schemas.openxmlformats.org/officeDocument/2006/relationships/image" Target="../media/image46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5.png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6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20" y="2961132"/>
            <a:ext cx="8610600" cy="201295"/>
            <a:chOff x="198120" y="2961132"/>
            <a:chExt cx="8610600" cy="201295"/>
          </a:xfrm>
        </p:grpSpPr>
        <p:sp>
          <p:nvSpPr>
            <p:cNvPr id="3" name="object 3"/>
            <p:cNvSpPr/>
            <p:nvPr/>
          </p:nvSpPr>
          <p:spPr>
            <a:xfrm>
              <a:off x="198120" y="2961132"/>
              <a:ext cx="2871470" cy="201295"/>
            </a:xfrm>
            <a:custGeom>
              <a:avLst/>
              <a:gdLst/>
              <a:ahLst/>
              <a:cxnLst/>
              <a:rect l="l" t="t" r="r" b="b"/>
              <a:pathLst>
                <a:path w="2871470" h="201294">
                  <a:moveTo>
                    <a:pt x="2871216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71216" y="201167"/>
                  </a:lnTo>
                  <a:lnTo>
                    <a:pt x="2871216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69336" y="2961132"/>
              <a:ext cx="2870200" cy="201295"/>
            </a:xfrm>
            <a:custGeom>
              <a:avLst/>
              <a:gdLst/>
              <a:ahLst/>
              <a:cxnLst/>
              <a:rect l="l" t="t" r="r" b="b"/>
              <a:pathLst>
                <a:path w="2870200" h="201294">
                  <a:moveTo>
                    <a:pt x="2869691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69691" y="201167"/>
                  </a:lnTo>
                  <a:lnTo>
                    <a:pt x="2869691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39028" y="2961132"/>
              <a:ext cx="2870200" cy="201295"/>
            </a:xfrm>
            <a:custGeom>
              <a:avLst/>
              <a:gdLst/>
              <a:ahLst/>
              <a:cxnLst/>
              <a:rect l="l" t="t" r="r" b="b"/>
              <a:pathLst>
                <a:path w="2870200" h="201294">
                  <a:moveTo>
                    <a:pt x="2869692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69692" y="201167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84391" y="6619443"/>
            <a:ext cx="2324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Silberschatz,</a:t>
            </a:r>
            <a:r>
              <a:rPr sz="1000" b="1" spc="-2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Galvin</a:t>
            </a:r>
            <a:r>
              <a:rPr sz="1000" b="1" spc="-3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and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Gagne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 ©2018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67" y="6644741"/>
            <a:ext cx="26320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Operating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System</a:t>
            </a:r>
            <a:r>
              <a:rPr sz="1000" b="1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Concepts</a:t>
            </a:r>
            <a:r>
              <a:rPr sz="1000" b="1" spc="1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– </a:t>
            </a:r>
            <a:r>
              <a:rPr sz="1000" b="1" dirty="0">
                <a:solidFill>
                  <a:srgbClr val="336699"/>
                </a:solidFill>
                <a:latin typeface="Arial"/>
                <a:cs typeface="Arial"/>
              </a:rPr>
              <a:t>10</a:t>
            </a:r>
            <a:r>
              <a:rPr sz="975" b="1" baseline="25641" dirty="0">
                <a:solidFill>
                  <a:srgbClr val="336699"/>
                </a:solidFill>
                <a:latin typeface="Arial"/>
                <a:cs typeface="Arial"/>
              </a:rPr>
              <a:t>th</a:t>
            </a:r>
            <a:r>
              <a:rPr sz="975" b="1" spc="135" baseline="25641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Edition,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14497" y="3977640"/>
            <a:ext cx="2393950" cy="1945639"/>
            <a:chOff x="3214497" y="3977640"/>
            <a:chExt cx="2393950" cy="194563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6996" y="4331541"/>
              <a:ext cx="2025396" cy="13284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2320" y="4119372"/>
              <a:ext cx="2138680" cy="1670685"/>
            </a:xfrm>
            <a:custGeom>
              <a:avLst/>
              <a:gdLst/>
              <a:ahLst/>
              <a:cxnLst/>
              <a:rect l="l" t="t" r="r" b="b"/>
              <a:pathLst>
                <a:path w="2138679" h="1670685">
                  <a:moveTo>
                    <a:pt x="0" y="1670304"/>
                  </a:moveTo>
                  <a:lnTo>
                    <a:pt x="2138172" y="1670304"/>
                  </a:lnTo>
                  <a:lnTo>
                    <a:pt x="2138172" y="0"/>
                  </a:lnTo>
                  <a:lnTo>
                    <a:pt x="0" y="0"/>
                  </a:lnTo>
                  <a:lnTo>
                    <a:pt x="0" y="1670304"/>
                  </a:lnTo>
                  <a:close/>
                </a:path>
              </a:pathLst>
            </a:custGeom>
            <a:ln w="76200">
              <a:solidFill>
                <a:srgbClr val="33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14497" y="3977640"/>
              <a:ext cx="2393950" cy="1945639"/>
            </a:xfrm>
            <a:custGeom>
              <a:avLst/>
              <a:gdLst/>
              <a:ahLst/>
              <a:cxnLst/>
              <a:rect l="l" t="t" r="r" b="b"/>
              <a:pathLst>
                <a:path w="2393950" h="1945639">
                  <a:moveTo>
                    <a:pt x="2370582" y="22860"/>
                  </a:moveTo>
                  <a:lnTo>
                    <a:pt x="22860" y="22860"/>
                  </a:lnTo>
                  <a:lnTo>
                    <a:pt x="22860" y="57150"/>
                  </a:lnTo>
                  <a:lnTo>
                    <a:pt x="22860" y="1888490"/>
                  </a:lnTo>
                  <a:lnTo>
                    <a:pt x="22860" y="1922780"/>
                  </a:lnTo>
                  <a:lnTo>
                    <a:pt x="2370582" y="1922780"/>
                  </a:lnTo>
                  <a:lnTo>
                    <a:pt x="2370582" y="1888629"/>
                  </a:lnTo>
                  <a:lnTo>
                    <a:pt x="2370582" y="1888490"/>
                  </a:lnTo>
                  <a:lnTo>
                    <a:pt x="2370582" y="57531"/>
                  </a:lnTo>
                  <a:lnTo>
                    <a:pt x="2336292" y="57531"/>
                  </a:lnTo>
                  <a:lnTo>
                    <a:pt x="2336292" y="1888490"/>
                  </a:lnTo>
                  <a:lnTo>
                    <a:pt x="57150" y="1888490"/>
                  </a:lnTo>
                  <a:lnTo>
                    <a:pt x="57150" y="57150"/>
                  </a:lnTo>
                  <a:lnTo>
                    <a:pt x="2370582" y="57150"/>
                  </a:lnTo>
                  <a:lnTo>
                    <a:pt x="2370582" y="22860"/>
                  </a:lnTo>
                  <a:close/>
                </a:path>
                <a:path w="2393950" h="1945639">
                  <a:moveTo>
                    <a:pt x="239344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934210"/>
                  </a:lnTo>
                  <a:lnTo>
                    <a:pt x="0" y="1945640"/>
                  </a:lnTo>
                  <a:lnTo>
                    <a:pt x="2393442" y="1945640"/>
                  </a:lnTo>
                  <a:lnTo>
                    <a:pt x="2393442" y="1934349"/>
                  </a:lnTo>
                  <a:lnTo>
                    <a:pt x="2393442" y="1934210"/>
                  </a:lnTo>
                  <a:lnTo>
                    <a:pt x="2393442" y="11811"/>
                  </a:lnTo>
                  <a:lnTo>
                    <a:pt x="2382012" y="11811"/>
                  </a:lnTo>
                  <a:lnTo>
                    <a:pt x="2382012" y="1934210"/>
                  </a:lnTo>
                  <a:lnTo>
                    <a:pt x="11430" y="1934210"/>
                  </a:lnTo>
                  <a:lnTo>
                    <a:pt x="11430" y="11430"/>
                  </a:lnTo>
                  <a:lnTo>
                    <a:pt x="2393442" y="11430"/>
                  </a:lnTo>
                  <a:lnTo>
                    <a:pt x="239344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92020" y="2084578"/>
            <a:ext cx="5760720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16885" algn="l"/>
              </a:tabLst>
            </a:pPr>
            <a:r>
              <a:rPr spc="-10" dirty="0"/>
              <a:t>Chapte</a:t>
            </a:r>
            <a:r>
              <a:rPr spc="-5" dirty="0"/>
              <a:t>r</a:t>
            </a:r>
            <a:r>
              <a:rPr spc="20" dirty="0"/>
              <a:t> </a:t>
            </a:r>
            <a:r>
              <a:rPr spc="-10" dirty="0"/>
              <a:t>6</a:t>
            </a:r>
            <a:r>
              <a:rPr spc="-5" dirty="0"/>
              <a:t>:</a:t>
            </a:r>
            <a:r>
              <a:rPr dirty="0"/>
              <a:t>	</a:t>
            </a:r>
            <a:r>
              <a:rPr spc="-10" dirty="0"/>
              <a:t>Dea</a:t>
            </a:r>
            <a:r>
              <a:rPr dirty="0"/>
              <a:t>d</a:t>
            </a:r>
            <a:r>
              <a:rPr spc="-5" dirty="0"/>
              <a:t>locks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5850" y="273812"/>
            <a:ext cx="7875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Example</a:t>
            </a:r>
            <a:r>
              <a:rPr sz="3200" spc="-25" dirty="0"/>
              <a:t> </a:t>
            </a:r>
            <a:r>
              <a:rPr sz="3200" dirty="0"/>
              <a:t>of</a:t>
            </a:r>
            <a:r>
              <a:rPr sz="3200" spc="-30" dirty="0"/>
              <a:t> </a:t>
            </a:r>
            <a:r>
              <a:rPr sz="3200" dirty="0"/>
              <a:t>a</a:t>
            </a:r>
            <a:r>
              <a:rPr sz="3200" spc="-5" dirty="0"/>
              <a:t> Resource</a:t>
            </a:r>
            <a:r>
              <a:rPr sz="3200" spc="-45" dirty="0"/>
              <a:t> </a:t>
            </a:r>
            <a:r>
              <a:rPr sz="3200" spc="-5" dirty="0"/>
              <a:t>Allocation</a:t>
            </a:r>
            <a:r>
              <a:rPr sz="3200" spc="-45" dirty="0"/>
              <a:t> </a:t>
            </a:r>
            <a:r>
              <a:rPr sz="3200" dirty="0"/>
              <a:t>Graph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770006" y="1547366"/>
            <a:ext cx="3317240" cy="4010025"/>
            <a:chOff x="1770006" y="1547366"/>
            <a:chExt cx="3317240" cy="4010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6128" y="1547366"/>
              <a:ext cx="2741676" cy="40096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0006" y="1888731"/>
              <a:ext cx="324696" cy="1590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73970" y="2028337"/>
              <a:ext cx="43815" cy="115570"/>
            </a:xfrm>
            <a:custGeom>
              <a:avLst/>
              <a:gdLst/>
              <a:ahLst/>
              <a:cxnLst/>
              <a:rect l="l" t="t" r="r" b="b"/>
              <a:pathLst>
                <a:path w="43814" h="115569">
                  <a:moveTo>
                    <a:pt x="21375" y="70885"/>
                  </a:moveTo>
                  <a:lnTo>
                    <a:pt x="31767" y="110972"/>
                  </a:lnTo>
                  <a:lnTo>
                    <a:pt x="36624" y="115524"/>
                  </a:lnTo>
                  <a:lnTo>
                    <a:pt x="42233" y="113173"/>
                  </a:lnTo>
                  <a:lnTo>
                    <a:pt x="43737" y="110573"/>
                  </a:lnTo>
                  <a:lnTo>
                    <a:pt x="42054" y="96939"/>
                  </a:lnTo>
                  <a:lnTo>
                    <a:pt x="40760" y="86004"/>
                  </a:lnTo>
                  <a:lnTo>
                    <a:pt x="39431" y="74296"/>
                  </a:lnTo>
                  <a:lnTo>
                    <a:pt x="25450" y="74296"/>
                  </a:lnTo>
                  <a:lnTo>
                    <a:pt x="21375" y="70885"/>
                  </a:lnTo>
                  <a:close/>
                </a:path>
                <a:path w="43814" h="115569">
                  <a:moveTo>
                    <a:pt x="38468" y="65844"/>
                  </a:moveTo>
                  <a:lnTo>
                    <a:pt x="20730" y="65844"/>
                  </a:lnTo>
                  <a:lnTo>
                    <a:pt x="21375" y="70885"/>
                  </a:lnTo>
                  <a:lnTo>
                    <a:pt x="25450" y="74296"/>
                  </a:lnTo>
                  <a:lnTo>
                    <a:pt x="35172" y="73433"/>
                  </a:lnTo>
                  <a:lnTo>
                    <a:pt x="38762" y="69143"/>
                  </a:lnTo>
                  <a:lnTo>
                    <a:pt x="38468" y="65844"/>
                  </a:lnTo>
                  <a:close/>
                </a:path>
                <a:path w="43814" h="115569">
                  <a:moveTo>
                    <a:pt x="37746" y="59228"/>
                  </a:moveTo>
                  <a:lnTo>
                    <a:pt x="38312" y="64085"/>
                  </a:lnTo>
                  <a:lnTo>
                    <a:pt x="38762" y="69143"/>
                  </a:lnTo>
                  <a:lnTo>
                    <a:pt x="35172" y="73433"/>
                  </a:lnTo>
                  <a:lnTo>
                    <a:pt x="25450" y="74296"/>
                  </a:lnTo>
                  <a:lnTo>
                    <a:pt x="39431" y="74296"/>
                  </a:lnTo>
                  <a:lnTo>
                    <a:pt x="37793" y="59267"/>
                  </a:lnTo>
                  <a:close/>
                </a:path>
                <a:path w="43814" h="115569">
                  <a:moveTo>
                    <a:pt x="20733" y="65887"/>
                  </a:moveTo>
                  <a:lnTo>
                    <a:pt x="21160" y="70705"/>
                  </a:lnTo>
                  <a:lnTo>
                    <a:pt x="21375" y="70885"/>
                  </a:lnTo>
                  <a:lnTo>
                    <a:pt x="20733" y="65887"/>
                  </a:lnTo>
                  <a:close/>
                </a:path>
                <a:path w="43814" h="115569">
                  <a:moveTo>
                    <a:pt x="17618" y="37435"/>
                  </a:moveTo>
                  <a:lnTo>
                    <a:pt x="18603" y="45312"/>
                  </a:lnTo>
                  <a:lnTo>
                    <a:pt x="19324" y="51600"/>
                  </a:lnTo>
                  <a:lnTo>
                    <a:pt x="20113" y="59267"/>
                  </a:lnTo>
                  <a:lnTo>
                    <a:pt x="20728" y="65845"/>
                  </a:lnTo>
                  <a:lnTo>
                    <a:pt x="20288" y="61070"/>
                  </a:lnTo>
                  <a:lnTo>
                    <a:pt x="23784" y="56795"/>
                  </a:lnTo>
                  <a:lnTo>
                    <a:pt x="33436" y="55756"/>
                  </a:lnTo>
                  <a:lnTo>
                    <a:pt x="37330" y="55756"/>
                  </a:lnTo>
                  <a:lnTo>
                    <a:pt x="36534" y="49496"/>
                  </a:lnTo>
                  <a:lnTo>
                    <a:pt x="35953" y="45312"/>
                  </a:lnTo>
                  <a:lnTo>
                    <a:pt x="22499" y="45312"/>
                  </a:lnTo>
                  <a:lnTo>
                    <a:pt x="18228" y="42040"/>
                  </a:lnTo>
                  <a:lnTo>
                    <a:pt x="17618" y="37435"/>
                  </a:lnTo>
                  <a:close/>
                </a:path>
                <a:path w="43814" h="115569">
                  <a:moveTo>
                    <a:pt x="33436" y="55756"/>
                  </a:moveTo>
                  <a:lnTo>
                    <a:pt x="23784" y="56795"/>
                  </a:lnTo>
                  <a:lnTo>
                    <a:pt x="20288" y="61070"/>
                  </a:lnTo>
                  <a:lnTo>
                    <a:pt x="20729" y="65844"/>
                  </a:lnTo>
                  <a:lnTo>
                    <a:pt x="38468" y="65844"/>
                  </a:lnTo>
                  <a:lnTo>
                    <a:pt x="38312" y="64085"/>
                  </a:lnTo>
                  <a:lnTo>
                    <a:pt x="37746" y="59228"/>
                  </a:lnTo>
                  <a:lnTo>
                    <a:pt x="33436" y="55756"/>
                  </a:lnTo>
                  <a:close/>
                </a:path>
                <a:path w="43814" h="115569">
                  <a:moveTo>
                    <a:pt x="37330" y="55756"/>
                  </a:moveTo>
                  <a:lnTo>
                    <a:pt x="33436" y="55756"/>
                  </a:lnTo>
                  <a:lnTo>
                    <a:pt x="37746" y="59228"/>
                  </a:lnTo>
                  <a:lnTo>
                    <a:pt x="37330" y="55756"/>
                  </a:lnTo>
                  <a:close/>
                </a:path>
                <a:path w="43814" h="115569">
                  <a:moveTo>
                    <a:pt x="29345" y="27151"/>
                  </a:moveTo>
                  <a:lnTo>
                    <a:pt x="20156" y="28600"/>
                  </a:lnTo>
                  <a:lnTo>
                    <a:pt x="17006" y="32819"/>
                  </a:lnTo>
                  <a:lnTo>
                    <a:pt x="18228" y="42040"/>
                  </a:lnTo>
                  <a:lnTo>
                    <a:pt x="22499" y="45312"/>
                  </a:lnTo>
                  <a:lnTo>
                    <a:pt x="31800" y="44079"/>
                  </a:lnTo>
                  <a:lnTo>
                    <a:pt x="35072" y="39808"/>
                  </a:lnTo>
                  <a:lnTo>
                    <a:pt x="34362" y="34557"/>
                  </a:lnTo>
                  <a:lnTo>
                    <a:pt x="33694" y="30316"/>
                  </a:lnTo>
                  <a:lnTo>
                    <a:pt x="29345" y="27151"/>
                  </a:lnTo>
                  <a:close/>
                </a:path>
                <a:path w="43814" h="115569">
                  <a:moveTo>
                    <a:pt x="34424" y="34950"/>
                  </a:moveTo>
                  <a:lnTo>
                    <a:pt x="35072" y="39808"/>
                  </a:lnTo>
                  <a:lnTo>
                    <a:pt x="31800" y="44079"/>
                  </a:lnTo>
                  <a:lnTo>
                    <a:pt x="22499" y="45312"/>
                  </a:lnTo>
                  <a:lnTo>
                    <a:pt x="35953" y="45312"/>
                  </a:lnTo>
                  <a:lnTo>
                    <a:pt x="35496" y="42040"/>
                  </a:lnTo>
                  <a:lnTo>
                    <a:pt x="34424" y="34950"/>
                  </a:lnTo>
                  <a:close/>
                </a:path>
                <a:path w="43814" h="115569">
                  <a:moveTo>
                    <a:pt x="15196" y="21938"/>
                  </a:moveTo>
                  <a:lnTo>
                    <a:pt x="15107" y="22193"/>
                  </a:lnTo>
                  <a:lnTo>
                    <a:pt x="15711" y="23942"/>
                  </a:lnTo>
                  <a:lnTo>
                    <a:pt x="17006" y="32819"/>
                  </a:lnTo>
                  <a:lnTo>
                    <a:pt x="17618" y="37435"/>
                  </a:lnTo>
                  <a:lnTo>
                    <a:pt x="17006" y="32819"/>
                  </a:lnTo>
                  <a:lnTo>
                    <a:pt x="20156" y="28600"/>
                  </a:lnTo>
                  <a:lnTo>
                    <a:pt x="29345" y="27151"/>
                  </a:lnTo>
                  <a:lnTo>
                    <a:pt x="33195" y="27151"/>
                  </a:lnTo>
                  <a:lnTo>
                    <a:pt x="32613" y="24094"/>
                  </a:lnTo>
                  <a:lnTo>
                    <a:pt x="19626" y="24094"/>
                  </a:lnTo>
                  <a:lnTo>
                    <a:pt x="15196" y="21938"/>
                  </a:lnTo>
                  <a:close/>
                </a:path>
                <a:path w="43814" h="115569">
                  <a:moveTo>
                    <a:pt x="1702" y="20641"/>
                  </a:moveTo>
                  <a:lnTo>
                    <a:pt x="0" y="27565"/>
                  </a:lnTo>
                  <a:lnTo>
                    <a:pt x="3101" y="35417"/>
                  </a:lnTo>
                  <a:lnTo>
                    <a:pt x="6772" y="37010"/>
                  </a:lnTo>
                  <a:lnTo>
                    <a:pt x="12981" y="34557"/>
                  </a:lnTo>
                  <a:lnTo>
                    <a:pt x="14611" y="31367"/>
                  </a:lnTo>
                  <a:lnTo>
                    <a:pt x="13638" y="27565"/>
                  </a:lnTo>
                  <a:lnTo>
                    <a:pt x="13701" y="27151"/>
                  </a:lnTo>
                  <a:lnTo>
                    <a:pt x="13966" y="26268"/>
                  </a:lnTo>
                  <a:lnTo>
                    <a:pt x="10901" y="26268"/>
                  </a:lnTo>
                  <a:lnTo>
                    <a:pt x="3883" y="24610"/>
                  </a:lnTo>
                  <a:lnTo>
                    <a:pt x="1729" y="21121"/>
                  </a:lnTo>
                  <a:lnTo>
                    <a:pt x="1702" y="20641"/>
                  </a:lnTo>
                  <a:close/>
                </a:path>
                <a:path w="43814" h="115569">
                  <a:moveTo>
                    <a:pt x="33195" y="27151"/>
                  </a:moveTo>
                  <a:lnTo>
                    <a:pt x="29345" y="27151"/>
                  </a:lnTo>
                  <a:lnTo>
                    <a:pt x="33694" y="30316"/>
                  </a:lnTo>
                  <a:lnTo>
                    <a:pt x="34424" y="34950"/>
                  </a:lnTo>
                  <a:lnTo>
                    <a:pt x="33195" y="27151"/>
                  </a:lnTo>
                  <a:close/>
                </a:path>
                <a:path w="43814" h="115569">
                  <a:moveTo>
                    <a:pt x="7548" y="11357"/>
                  </a:moveTo>
                  <a:lnTo>
                    <a:pt x="3934" y="13091"/>
                  </a:lnTo>
                  <a:lnTo>
                    <a:pt x="2545" y="17080"/>
                  </a:lnTo>
                  <a:lnTo>
                    <a:pt x="1702" y="20641"/>
                  </a:lnTo>
                  <a:lnTo>
                    <a:pt x="1729" y="21121"/>
                  </a:lnTo>
                  <a:lnTo>
                    <a:pt x="3883" y="24610"/>
                  </a:lnTo>
                  <a:lnTo>
                    <a:pt x="10901" y="26268"/>
                  </a:lnTo>
                  <a:lnTo>
                    <a:pt x="14334" y="24392"/>
                  </a:lnTo>
                  <a:lnTo>
                    <a:pt x="15107" y="22193"/>
                  </a:lnTo>
                  <a:lnTo>
                    <a:pt x="13339" y="17080"/>
                  </a:lnTo>
                  <a:lnTo>
                    <a:pt x="13014" y="16263"/>
                  </a:lnTo>
                  <a:lnTo>
                    <a:pt x="11108" y="15759"/>
                  </a:lnTo>
                  <a:lnTo>
                    <a:pt x="9472" y="14535"/>
                  </a:lnTo>
                  <a:lnTo>
                    <a:pt x="7548" y="11357"/>
                  </a:lnTo>
                  <a:close/>
                </a:path>
                <a:path w="43814" h="115569">
                  <a:moveTo>
                    <a:pt x="14957" y="22618"/>
                  </a:moveTo>
                  <a:lnTo>
                    <a:pt x="14334" y="24392"/>
                  </a:lnTo>
                  <a:lnTo>
                    <a:pt x="10901" y="26268"/>
                  </a:lnTo>
                  <a:lnTo>
                    <a:pt x="13966" y="26268"/>
                  </a:lnTo>
                  <a:lnTo>
                    <a:pt x="14530" y="23942"/>
                  </a:lnTo>
                  <a:lnTo>
                    <a:pt x="14957" y="22618"/>
                  </a:lnTo>
                  <a:close/>
                </a:path>
                <a:path w="43814" h="115569">
                  <a:moveTo>
                    <a:pt x="22433" y="5680"/>
                  </a:moveTo>
                  <a:lnTo>
                    <a:pt x="21944" y="5872"/>
                  </a:lnTo>
                  <a:lnTo>
                    <a:pt x="23628" y="9624"/>
                  </a:lnTo>
                  <a:lnTo>
                    <a:pt x="21915" y="14128"/>
                  </a:lnTo>
                  <a:lnTo>
                    <a:pt x="18079" y="15848"/>
                  </a:lnTo>
                  <a:lnTo>
                    <a:pt x="16821" y="17315"/>
                  </a:lnTo>
                  <a:lnTo>
                    <a:pt x="15196" y="21938"/>
                  </a:lnTo>
                  <a:lnTo>
                    <a:pt x="19626" y="24094"/>
                  </a:lnTo>
                  <a:lnTo>
                    <a:pt x="28140" y="21155"/>
                  </a:lnTo>
                  <a:lnTo>
                    <a:pt x="30399" y="16513"/>
                  </a:lnTo>
                  <a:lnTo>
                    <a:pt x="28753" y="11786"/>
                  </a:lnTo>
                  <a:lnTo>
                    <a:pt x="27587" y="8818"/>
                  </a:lnTo>
                  <a:lnTo>
                    <a:pt x="26979" y="7663"/>
                  </a:lnTo>
                  <a:lnTo>
                    <a:pt x="22433" y="5680"/>
                  </a:lnTo>
                  <a:close/>
                </a:path>
                <a:path w="43814" h="115569">
                  <a:moveTo>
                    <a:pt x="28815" y="11944"/>
                  </a:moveTo>
                  <a:lnTo>
                    <a:pt x="30399" y="16513"/>
                  </a:lnTo>
                  <a:lnTo>
                    <a:pt x="28140" y="21155"/>
                  </a:lnTo>
                  <a:lnTo>
                    <a:pt x="19626" y="24094"/>
                  </a:lnTo>
                  <a:lnTo>
                    <a:pt x="32613" y="24094"/>
                  </a:lnTo>
                  <a:lnTo>
                    <a:pt x="31699" y="19286"/>
                  </a:lnTo>
                  <a:lnTo>
                    <a:pt x="28815" y="11944"/>
                  </a:lnTo>
                  <a:close/>
                </a:path>
                <a:path w="43814" h="115569">
                  <a:moveTo>
                    <a:pt x="14983" y="21835"/>
                  </a:moveTo>
                  <a:lnTo>
                    <a:pt x="15107" y="22192"/>
                  </a:lnTo>
                  <a:lnTo>
                    <a:pt x="15166" y="21924"/>
                  </a:lnTo>
                  <a:lnTo>
                    <a:pt x="14983" y="21835"/>
                  </a:lnTo>
                  <a:close/>
                </a:path>
                <a:path w="43814" h="115569">
                  <a:moveTo>
                    <a:pt x="12368" y="12838"/>
                  </a:moveTo>
                  <a:lnTo>
                    <a:pt x="12251" y="13091"/>
                  </a:lnTo>
                  <a:lnTo>
                    <a:pt x="12181" y="13718"/>
                  </a:lnTo>
                  <a:lnTo>
                    <a:pt x="14983" y="21835"/>
                  </a:lnTo>
                  <a:lnTo>
                    <a:pt x="15196" y="21938"/>
                  </a:lnTo>
                  <a:lnTo>
                    <a:pt x="16720" y="17578"/>
                  </a:lnTo>
                  <a:lnTo>
                    <a:pt x="14870" y="13718"/>
                  </a:lnTo>
                  <a:lnTo>
                    <a:pt x="12368" y="12838"/>
                  </a:lnTo>
                  <a:close/>
                </a:path>
                <a:path w="43814" h="115569">
                  <a:moveTo>
                    <a:pt x="13057" y="16256"/>
                  </a:moveTo>
                  <a:lnTo>
                    <a:pt x="13517" y="17589"/>
                  </a:lnTo>
                  <a:lnTo>
                    <a:pt x="14983" y="21835"/>
                  </a:lnTo>
                  <a:lnTo>
                    <a:pt x="13057" y="16256"/>
                  </a:lnTo>
                  <a:close/>
                </a:path>
                <a:path w="43814" h="115569">
                  <a:moveTo>
                    <a:pt x="10666" y="2609"/>
                  </a:moveTo>
                  <a:lnTo>
                    <a:pt x="5881" y="5506"/>
                  </a:lnTo>
                  <a:lnTo>
                    <a:pt x="3796" y="11786"/>
                  </a:lnTo>
                  <a:lnTo>
                    <a:pt x="1702" y="20641"/>
                  </a:lnTo>
                  <a:lnTo>
                    <a:pt x="2545" y="17080"/>
                  </a:lnTo>
                  <a:lnTo>
                    <a:pt x="3934" y="13091"/>
                  </a:lnTo>
                  <a:lnTo>
                    <a:pt x="7548" y="11357"/>
                  </a:lnTo>
                  <a:lnTo>
                    <a:pt x="6273" y="9253"/>
                  </a:lnTo>
                  <a:lnTo>
                    <a:pt x="7424" y="4573"/>
                  </a:lnTo>
                  <a:lnTo>
                    <a:pt x="10666" y="2609"/>
                  </a:lnTo>
                  <a:close/>
                </a:path>
                <a:path w="43814" h="115569">
                  <a:moveTo>
                    <a:pt x="21944" y="5872"/>
                  </a:moveTo>
                  <a:lnTo>
                    <a:pt x="14173" y="8925"/>
                  </a:lnTo>
                  <a:lnTo>
                    <a:pt x="12368" y="12838"/>
                  </a:lnTo>
                  <a:lnTo>
                    <a:pt x="14870" y="13718"/>
                  </a:lnTo>
                  <a:lnTo>
                    <a:pt x="16725" y="17588"/>
                  </a:lnTo>
                  <a:lnTo>
                    <a:pt x="16821" y="17315"/>
                  </a:lnTo>
                  <a:lnTo>
                    <a:pt x="18079" y="15848"/>
                  </a:lnTo>
                  <a:lnTo>
                    <a:pt x="21915" y="14128"/>
                  </a:lnTo>
                  <a:lnTo>
                    <a:pt x="23628" y="9624"/>
                  </a:lnTo>
                  <a:lnTo>
                    <a:pt x="21944" y="5872"/>
                  </a:lnTo>
                  <a:close/>
                </a:path>
                <a:path w="43814" h="115569">
                  <a:moveTo>
                    <a:pt x="7804" y="11234"/>
                  </a:moveTo>
                  <a:lnTo>
                    <a:pt x="7548" y="11357"/>
                  </a:lnTo>
                  <a:lnTo>
                    <a:pt x="9472" y="14535"/>
                  </a:lnTo>
                  <a:lnTo>
                    <a:pt x="11108" y="15759"/>
                  </a:lnTo>
                  <a:lnTo>
                    <a:pt x="12986" y="16256"/>
                  </a:lnTo>
                  <a:lnTo>
                    <a:pt x="12087" y="13446"/>
                  </a:lnTo>
                  <a:lnTo>
                    <a:pt x="12368" y="12838"/>
                  </a:lnTo>
                  <a:lnTo>
                    <a:pt x="7804" y="11234"/>
                  </a:lnTo>
                  <a:close/>
                </a:path>
                <a:path w="43814" h="115569">
                  <a:moveTo>
                    <a:pt x="13108" y="11234"/>
                  </a:moveTo>
                  <a:lnTo>
                    <a:pt x="7804" y="11234"/>
                  </a:lnTo>
                  <a:lnTo>
                    <a:pt x="12368" y="12838"/>
                  </a:lnTo>
                  <a:lnTo>
                    <a:pt x="13108" y="11234"/>
                  </a:lnTo>
                  <a:close/>
                </a:path>
                <a:path w="43814" h="115569">
                  <a:moveTo>
                    <a:pt x="15680" y="240"/>
                  </a:moveTo>
                  <a:lnTo>
                    <a:pt x="11562" y="2089"/>
                  </a:lnTo>
                  <a:lnTo>
                    <a:pt x="11019" y="2395"/>
                  </a:lnTo>
                  <a:lnTo>
                    <a:pt x="7424" y="4573"/>
                  </a:lnTo>
                  <a:lnTo>
                    <a:pt x="6273" y="9253"/>
                  </a:lnTo>
                  <a:lnTo>
                    <a:pt x="7548" y="11357"/>
                  </a:lnTo>
                  <a:lnTo>
                    <a:pt x="7804" y="11234"/>
                  </a:lnTo>
                  <a:lnTo>
                    <a:pt x="13108" y="11234"/>
                  </a:lnTo>
                  <a:lnTo>
                    <a:pt x="14173" y="8925"/>
                  </a:lnTo>
                  <a:lnTo>
                    <a:pt x="21944" y="5872"/>
                  </a:lnTo>
                  <a:lnTo>
                    <a:pt x="20185" y="1953"/>
                  </a:lnTo>
                  <a:lnTo>
                    <a:pt x="15680" y="240"/>
                  </a:lnTo>
                  <a:close/>
                </a:path>
                <a:path w="43814" h="115569">
                  <a:moveTo>
                    <a:pt x="26979" y="7663"/>
                  </a:moveTo>
                  <a:lnTo>
                    <a:pt x="27587" y="8818"/>
                  </a:lnTo>
                  <a:lnTo>
                    <a:pt x="27165" y="7744"/>
                  </a:lnTo>
                  <a:lnTo>
                    <a:pt x="26979" y="7663"/>
                  </a:lnTo>
                  <a:close/>
                </a:path>
                <a:path w="43814" h="115569">
                  <a:moveTo>
                    <a:pt x="25910" y="5680"/>
                  </a:moveTo>
                  <a:lnTo>
                    <a:pt x="22433" y="5680"/>
                  </a:lnTo>
                  <a:lnTo>
                    <a:pt x="26979" y="7663"/>
                  </a:lnTo>
                  <a:lnTo>
                    <a:pt x="25958" y="5721"/>
                  </a:lnTo>
                  <a:close/>
                </a:path>
                <a:path w="43814" h="115569">
                  <a:moveTo>
                    <a:pt x="17013" y="240"/>
                  </a:moveTo>
                  <a:lnTo>
                    <a:pt x="15680" y="240"/>
                  </a:lnTo>
                  <a:lnTo>
                    <a:pt x="20185" y="1953"/>
                  </a:lnTo>
                  <a:lnTo>
                    <a:pt x="21944" y="5872"/>
                  </a:lnTo>
                  <a:lnTo>
                    <a:pt x="22433" y="5680"/>
                  </a:lnTo>
                  <a:lnTo>
                    <a:pt x="25910" y="5680"/>
                  </a:lnTo>
                  <a:lnTo>
                    <a:pt x="19884" y="577"/>
                  </a:lnTo>
                  <a:lnTo>
                    <a:pt x="17013" y="240"/>
                  </a:lnTo>
                  <a:close/>
                </a:path>
                <a:path w="43814" h="115569">
                  <a:moveTo>
                    <a:pt x="14973" y="0"/>
                  </a:moveTo>
                  <a:lnTo>
                    <a:pt x="10666" y="2609"/>
                  </a:lnTo>
                  <a:lnTo>
                    <a:pt x="11562" y="2089"/>
                  </a:lnTo>
                  <a:lnTo>
                    <a:pt x="15680" y="240"/>
                  </a:lnTo>
                  <a:lnTo>
                    <a:pt x="17013" y="240"/>
                  </a:lnTo>
                  <a:lnTo>
                    <a:pt x="14973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249" y="1990276"/>
              <a:ext cx="477719" cy="1501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0596" y="4580239"/>
              <a:ext cx="72190" cy="127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0060" y="4544702"/>
              <a:ext cx="607156" cy="1520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05959" y="4243980"/>
              <a:ext cx="126687" cy="1701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0965" y="4273188"/>
              <a:ext cx="150145" cy="1371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65601" y="3361575"/>
              <a:ext cx="264214" cy="5626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3071" y="2451492"/>
              <a:ext cx="302757" cy="5411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8512" y="2481936"/>
              <a:ext cx="230843" cy="3954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4887" y="2462827"/>
              <a:ext cx="130896" cy="2768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84177" y="2436286"/>
              <a:ext cx="310535" cy="350658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541264" y="1388363"/>
            <a:ext cx="2836545" cy="229362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92710" algn="just">
              <a:lnSpc>
                <a:spcPct val="100000"/>
              </a:lnSpc>
              <a:spcBef>
                <a:spcPts val="65"/>
              </a:spcBef>
            </a:pPr>
            <a:r>
              <a:rPr sz="2400" spc="-335" dirty="0" err="1">
                <a:latin typeface="Microsoft Sans Serif"/>
                <a:cs typeface="Microsoft Sans Serif"/>
              </a:rPr>
              <a:t>ไ</a:t>
            </a:r>
            <a:r>
              <a:rPr sz="2400" spc="-395" dirty="0" err="1">
                <a:latin typeface="Microsoft Sans Serif"/>
                <a:cs typeface="Microsoft Sans Serif"/>
              </a:rPr>
              <a:t>ด</a:t>
            </a:r>
            <a:r>
              <a:rPr lang="th-TH" sz="2400" spc="-395" dirty="0">
                <a:latin typeface="Microsoft Sans Serif"/>
                <a:cs typeface="Microsoft Sans Serif"/>
              </a:rPr>
              <a:t>้</a:t>
            </a:r>
            <a:r>
              <a:rPr sz="2400" spc="-360" dirty="0" err="1">
                <a:latin typeface="Microsoft Sans Serif"/>
                <a:cs typeface="Microsoft Sans Serif"/>
              </a:rPr>
              <a:t>ก</a:t>
            </a:r>
            <a:r>
              <a:rPr sz="2400" spc="-350" dirty="0" err="1">
                <a:latin typeface="Microsoft Sans Serif"/>
                <a:cs typeface="Microsoft Sans Serif"/>
              </a:rPr>
              <a:t>ร</a:t>
            </a:r>
            <a:r>
              <a:rPr sz="2400" spc="-390" dirty="0" err="1">
                <a:latin typeface="Microsoft Sans Serif"/>
                <a:cs typeface="Microsoft Sans Serif"/>
              </a:rPr>
              <a:t>าฟ</a:t>
            </a:r>
            <a:r>
              <a:rPr sz="2400" spc="-229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Arial MT"/>
                <a:cs typeface="Arial MT"/>
              </a:rPr>
              <a:t>E = {</a:t>
            </a:r>
            <a:r>
              <a:rPr sz="2400" spc="-15" dirty="0">
                <a:latin typeface="Arial MT"/>
                <a:cs typeface="Arial MT"/>
              </a:rPr>
              <a:t>P</a:t>
            </a:r>
            <a:r>
              <a:rPr sz="2400" spc="-5" dirty="0">
                <a:latin typeface="Arial MT"/>
                <a:cs typeface="Arial MT"/>
              </a:rPr>
              <a:t>1</a:t>
            </a:r>
            <a:r>
              <a:rPr sz="2400" dirty="0">
                <a:latin typeface="Arial MT"/>
                <a:cs typeface="Arial MT"/>
              </a:rPr>
              <a:t>-&gt;</a:t>
            </a:r>
            <a:r>
              <a:rPr sz="2400" spc="-10" dirty="0">
                <a:latin typeface="Arial MT"/>
                <a:cs typeface="Arial MT"/>
              </a:rPr>
              <a:t>R</a:t>
            </a:r>
            <a:r>
              <a:rPr sz="2400" spc="-5" dirty="0">
                <a:latin typeface="Arial MT"/>
                <a:cs typeface="Arial MT"/>
              </a:rPr>
              <a:t>1</a:t>
            </a:r>
            <a:r>
              <a:rPr sz="2400" dirty="0">
                <a:latin typeface="Arial MT"/>
                <a:cs typeface="Arial MT"/>
              </a:rPr>
              <a:t>,</a:t>
            </a:r>
          </a:p>
          <a:p>
            <a:pPr marL="1440180" marR="178435" algn="just">
              <a:lnSpc>
                <a:spcPct val="100000"/>
              </a:lnSpc>
              <a:spcBef>
                <a:spcPts val="245"/>
              </a:spcBef>
            </a:pPr>
            <a:r>
              <a:rPr sz="2400" spc="-5" dirty="0">
                <a:latin typeface="Arial MT"/>
                <a:cs typeface="Arial MT"/>
              </a:rPr>
              <a:t>P2-&gt;R3,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R1-&gt;P2,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R2-&gt;P1,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R2-&gt;</a:t>
            </a:r>
            <a:r>
              <a:rPr sz="2400" spc="-7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P2,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R3-&gt;P3}</a:t>
            </a:r>
            <a:endParaRPr sz="2400" dirty="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9" name="object 1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56693" y="969128"/>
            <a:ext cx="472309" cy="16310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12968" y="991557"/>
            <a:ext cx="250189" cy="9303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643924" y="953402"/>
            <a:ext cx="70362" cy="1584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854239" y="957714"/>
            <a:ext cx="377753" cy="2184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40842" y="903819"/>
            <a:ext cx="813321" cy="29143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21321" y="1173543"/>
            <a:ext cx="258236" cy="13230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519815" y="1133919"/>
            <a:ext cx="229683" cy="16413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876433" y="1116036"/>
            <a:ext cx="214680" cy="18033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252344" y="1143919"/>
            <a:ext cx="505782" cy="24304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998028" y="1137257"/>
            <a:ext cx="124120" cy="15875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238422" y="1135576"/>
            <a:ext cx="719474" cy="25549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04005" y="1982148"/>
            <a:ext cx="34926" cy="116132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077185" y="1913327"/>
            <a:ext cx="534089" cy="17891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88870" y="1921838"/>
            <a:ext cx="145762" cy="179374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234418" y="1995076"/>
            <a:ext cx="149925" cy="10642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193826" y="4506043"/>
            <a:ext cx="166549" cy="15769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480800" y="4535392"/>
            <a:ext cx="174421" cy="11988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897063" y="4337239"/>
            <a:ext cx="97792" cy="118237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34462" y="4266596"/>
            <a:ext cx="523464" cy="171980"/>
          </a:xfrm>
          <a:prstGeom prst="rect">
            <a:avLst/>
          </a:prstGeom>
        </p:spPr>
      </p:pic>
      <p:sp>
        <p:nvSpPr>
          <p:cNvPr id="41" name="object 4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10</a:t>
            </a:fld>
            <a:endParaRPr spc="-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8730" y="360045"/>
            <a:ext cx="752538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Resource</a:t>
            </a:r>
            <a:r>
              <a:rPr sz="2800" spc="30" dirty="0"/>
              <a:t> </a:t>
            </a:r>
            <a:r>
              <a:rPr sz="2800" spc="-5" dirty="0"/>
              <a:t>Allocation</a:t>
            </a:r>
            <a:r>
              <a:rPr sz="2800" spc="25" dirty="0"/>
              <a:t> </a:t>
            </a:r>
            <a:r>
              <a:rPr sz="2800" spc="-5" dirty="0"/>
              <a:t>Graph</a:t>
            </a:r>
            <a:r>
              <a:rPr sz="2800" spc="10" dirty="0"/>
              <a:t> </a:t>
            </a:r>
            <a:r>
              <a:rPr sz="2800" dirty="0"/>
              <a:t>With</a:t>
            </a:r>
            <a:r>
              <a:rPr sz="2800" spc="5" dirty="0"/>
              <a:t> </a:t>
            </a:r>
            <a:r>
              <a:rPr sz="2800" spc="-5" dirty="0"/>
              <a:t>A</a:t>
            </a:r>
            <a:r>
              <a:rPr sz="2800" dirty="0"/>
              <a:t> </a:t>
            </a:r>
            <a:r>
              <a:rPr sz="2800" spc="-5" dirty="0"/>
              <a:t>Deadlock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49275" y="971205"/>
            <a:ext cx="3368040" cy="4502150"/>
            <a:chOff x="449275" y="971205"/>
            <a:chExt cx="3368040" cy="4502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0747" y="1271015"/>
              <a:ext cx="2781300" cy="4099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983" y="3975613"/>
              <a:ext cx="313420" cy="1727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7232" y="3986514"/>
              <a:ext cx="519944" cy="4842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968" y="4851737"/>
              <a:ext cx="820933" cy="2207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9275" y="5221434"/>
              <a:ext cx="196335" cy="2435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4572" y="5309760"/>
              <a:ext cx="216521" cy="1633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0728" y="5323810"/>
              <a:ext cx="270760" cy="1077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63319" y="971205"/>
              <a:ext cx="458481" cy="29266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322064" y="1109472"/>
            <a:ext cx="4470400" cy="223774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0"/>
              </a:spcBef>
            </a:pPr>
            <a:r>
              <a:rPr sz="2800" b="1" spc="-635" dirty="0">
                <a:latin typeface="Tahoma"/>
                <a:cs typeface="Tahoma"/>
              </a:rPr>
              <a:t>ได้กราฟ</a:t>
            </a:r>
            <a:r>
              <a:rPr sz="2800" b="1" spc="-520" dirty="0">
                <a:latin typeface="Tahoma"/>
                <a:cs typeface="Tahoma"/>
              </a:rPr>
              <a:t> </a:t>
            </a:r>
            <a:r>
              <a:rPr sz="2800" b="1" spc="-5" dirty="0">
                <a:latin typeface="Arial"/>
                <a:cs typeface="Arial"/>
              </a:rPr>
              <a:t>E</a:t>
            </a:r>
            <a:r>
              <a:rPr sz="2800" b="1" spc="10" dirty="0">
                <a:latin typeface="Arial"/>
                <a:cs typeface="Arial"/>
              </a:rPr>
              <a:t> </a:t>
            </a:r>
            <a:r>
              <a:rPr sz="2800" b="1" spc="-515" dirty="0">
                <a:latin typeface="Tahoma"/>
                <a:cs typeface="Tahoma"/>
              </a:rPr>
              <a:t>คือ</a:t>
            </a:r>
            <a:r>
              <a:rPr sz="2800" b="1" spc="-480" dirty="0">
                <a:latin typeface="Tahoma"/>
                <a:cs typeface="Tahoma"/>
              </a:rPr>
              <a:t> </a:t>
            </a:r>
            <a:r>
              <a:rPr sz="2800" b="1" spc="-665" dirty="0">
                <a:latin typeface="Tahoma"/>
                <a:cs typeface="Tahoma"/>
              </a:rPr>
              <a:t>?</a:t>
            </a:r>
            <a:endParaRPr sz="2800">
              <a:latin typeface="Tahoma"/>
              <a:cs typeface="Tahoma"/>
            </a:endParaRPr>
          </a:p>
          <a:p>
            <a:pPr marL="720090" marR="168275" indent="-338455" algn="just">
              <a:lnSpc>
                <a:spcPct val="100000"/>
              </a:lnSpc>
              <a:spcBef>
                <a:spcPts val="1360"/>
              </a:spcBef>
            </a:pPr>
            <a:r>
              <a:rPr sz="2400" dirty="0">
                <a:latin typeface="Arial MT"/>
                <a:cs typeface="Arial MT"/>
              </a:rPr>
              <a:t>={ </a:t>
            </a:r>
            <a:r>
              <a:rPr sz="2400" spc="-5" dirty="0">
                <a:latin typeface="Arial MT"/>
                <a:cs typeface="Arial MT"/>
              </a:rPr>
              <a:t>P1-&gt;R1, P2-&gt;R3, P3-&gt;R2,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R1-&gt;P2, R2-&gt;P1, R2-&gt;P2, </a:t>
            </a:r>
            <a:r>
              <a:rPr sz="2400" spc="-65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R3-&gt;P3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}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6437" y="5090142"/>
            <a:ext cx="226695" cy="407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05"/>
              </a:lnSpc>
            </a:pP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?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43500" y="5052059"/>
            <a:ext cx="3211195" cy="466725"/>
          </a:xfrm>
          <a:custGeom>
            <a:avLst/>
            <a:gdLst/>
            <a:ahLst/>
            <a:cxnLst/>
            <a:rect l="l" t="t" r="r" b="b"/>
            <a:pathLst>
              <a:path w="3211195" h="466725">
                <a:moveTo>
                  <a:pt x="3211068" y="0"/>
                </a:moveTo>
                <a:lnTo>
                  <a:pt x="0" y="0"/>
                </a:lnTo>
                <a:lnTo>
                  <a:pt x="0" y="466343"/>
                </a:lnTo>
                <a:lnTo>
                  <a:pt x="3211068" y="466343"/>
                </a:lnTo>
                <a:lnTo>
                  <a:pt x="3211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030979" y="3538728"/>
            <a:ext cx="4918075" cy="196464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1440" marR="495300">
              <a:lnSpc>
                <a:spcPts val="2740"/>
              </a:lnSpc>
              <a:spcBef>
                <a:spcPts val="320"/>
              </a:spcBef>
            </a:pPr>
            <a:r>
              <a:rPr lang="th-TH" sz="3600" baseline="1157" dirty="0">
                <a:latin typeface="Microsoft Sans Serif"/>
                <a:cs typeface="Microsoft Sans Serif"/>
              </a:rPr>
              <a:t>กราฟนี้มีการเกิดเป็น </a:t>
            </a:r>
            <a:r>
              <a:rPr lang="en-US" sz="3600" baseline="1157" dirty="0">
                <a:latin typeface="Arial MT"/>
                <a:cs typeface="TH SarabunPSK" panose="020B0500040200020003" pitchFamily="34" charset="-34"/>
              </a:rPr>
              <a:t>Cycle </a:t>
            </a:r>
            <a:r>
              <a:rPr lang="en-US" sz="3600" baseline="1157" dirty="0">
                <a:latin typeface="Microsoft Sans Serif"/>
                <a:cs typeface="Microsoft Sans Serif"/>
              </a:rPr>
              <a:t>(</a:t>
            </a:r>
            <a:r>
              <a:rPr lang="th-TH" sz="3600" baseline="1157" dirty="0">
                <a:latin typeface="Microsoft Sans Serif"/>
                <a:cs typeface="Microsoft Sans Serif"/>
              </a:rPr>
              <a:t>วงรอบ) 2 วง ได้แก่  </a:t>
            </a:r>
            <a:r>
              <a:rPr lang="th-TH" sz="2400" dirty="0">
                <a:latin typeface="Microsoft Sans Serif"/>
                <a:cs typeface="Microsoft Sans Serif"/>
              </a:rPr>
              <a:t>วงที่ 1</a:t>
            </a:r>
          </a:p>
          <a:p>
            <a:pPr marL="294005">
              <a:lnSpc>
                <a:spcPct val="100000"/>
              </a:lnSpc>
              <a:spcBef>
                <a:spcPts val="25"/>
              </a:spcBef>
            </a:pPr>
            <a:r>
              <a:rPr lang="en-US" sz="2400" spc="-5" dirty="0">
                <a:latin typeface="Arial MT"/>
                <a:cs typeface="Arial MT"/>
              </a:rPr>
              <a:t>P1-&gt;R1-&gt;P2-&gt;R3-&gt;P3-&gt;R2-&gt;P1</a:t>
            </a:r>
            <a:endParaRPr lang="en-US" sz="2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tabLst>
                <a:tab pos="833755" algn="l"/>
              </a:tabLst>
            </a:pPr>
            <a:r>
              <a:rPr sz="2400" spc="-180" dirty="0" err="1">
                <a:latin typeface="Microsoft Sans Serif"/>
                <a:cs typeface="Microsoft Sans Serif"/>
              </a:rPr>
              <a:t>วงท</a:t>
            </a:r>
            <a:r>
              <a:rPr lang="th-TH" sz="2400" spc="-180" dirty="0">
                <a:latin typeface="Microsoft Sans Serif"/>
                <a:cs typeface="Microsoft Sans Serif"/>
              </a:rPr>
              <a:t>ี่</a:t>
            </a:r>
            <a:r>
              <a:rPr sz="2400" spc="-229" dirty="0">
                <a:latin typeface="Microsoft Sans Serif"/>
                <a:cs typeface="Microsoft Sans Serif"/>
              </a:rPr>
              <a:t> </a:t>
            </a:r>
            <a:r>
              <a:rPr sz="2400" spc="-545" dirty="0">
                <a:latin typeface="Microsoft Sans Serif"/>
                <a:cs typeface="Microsoft Sans Serif"/>
              </a:rPr>
              <a:t>2	</a:t>
            </a:r>
            <a:r>
              <a:rPr sz="32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3200" spc="18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3600" spc="-7" baseline="1157" dirty="0">
                <a:latin typeface="Arial MT"/>
                <a:cs typeface="Arial MT"/>
              </a:rPr>
              <a:t>P2-&gt;R3-&gt;P3-&gt;R2-&gt;P2</a:t>
            </a:r>
            <a:endParaRPr sz="3600" baseline="1157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7" name="object 1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2072" y="4968313"/>
            <a:ext cx="141806" cy="14858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0447" y="5675367"/>
            <a:ext cx="778500" cy="21201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01876" y="5667750"/>
            <a:ext cx="192837" cy="17901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701208" y="5683092"/>
            <a:ext cx="142867" cy="14478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55565" y="5692340"/>
            <a:ext cx="172269" cy="1669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942088" y="1036995"/>
            <a:ext cx="114859" cy="143113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179" y="68810"/>
            <a:ext cx="1034591" cy="816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962" y="861822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19050">
            <a:solidFill>
              <a:srgbClr val="33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-13525" y="1450848"/>
            <a:ext cx="5544185" cy="5407660"/>
            <a:chOff x="-13525" y="1450848"/>
            <a:chExt cx="5544185" cy="5407660"/>
          </a:xfrm>
        </p:grpSpPr>
        <p:sp>
          <p:nvSpPr>
            <p:cNvPr id="6" name="object 6"/>
            <p:cNvSpPr/>
            <p:nvPr/>
          </p:nvSpPr>
          <p:spPr>
            <a:xfrm>
              <a:off x="0" y="2286000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571999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852" y="1450848"/>
              <a:ext cx="3247644" cy="41574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1" y="2068830"/>
              <a:ext cx="5515610" cy="2833370"/>
            </a:xfrm>
            <a:custGeom>
              <a:avLst/>
              <a:gdLst/>
              <a:ahLst/>
              <a:cxnLst/>
              <a:rect l="l" t="t" r="r" b="b"/>
              <a:pathLst>
                <a:path w="5515610" h="2833370">
                  <a:moveTo>
                    <a:pt x="0" y="1416558"/>
                  </a:moveTo>
                  <a:lnTo>
                    <a:pt x="2760" y="1352601"/>
                  </a:lnTo>
                  <a:lnTo>
                    <a:pt x="10965" y="1289371"/>
                  </a:lnTo>
                  <a:lnTo>
                    <a:pt x="24496" y="1226928"/>
                  </a:lnTo>
                  <a:lnTo>
                    <a:pt x="43238" y="1165332"/>
                  </a:lnTo>
                  <a:lnTo>
                    <a:pt x="67073" y="1104643"/>
                  </a:lnTo>
                  <a:lnTo>
                    <a:pt x="95885" y="1044920"/>
                  </a:lnTo>
                  <a:lnTo>
                    <a:pt x="129556" y="986224"/>
                  </a:lnTo>
                  <a:lnTo>
                    <a:pt x="167971" y="928616"/>
                  </a:lnTo>
                  <a:lnTo>
                    <a:pt x="211012" y="872154"/>
                  </a:lnTo>
                  <a:lnTo>
                    <a:pt x="258563" y="816898"/>
                  </a:lnTo>
                  <a:lnTo>
                    <a:pt x="310506" y="762910"/>
                  </a:lnTo>
                  <a:lnTo>
                    <a:pt x="338089" y="736409"/>
                  </a:lnTo>
                  <a:lnTo>
                    <a:pt x="366726" y="710248"/>
                  </a:lnTo>
                  <a:lnTo>
                    <a:pt x="396403" y="684433"/>
                  </a:lnTo>
                  <a:lnTo>
                    <a:pt x="427105" y="658973"/>
                  </a:lnTo>
                  <a:lnTo>
                    <a:pt x="458818" y="633874"/>
                  </a:lnTo>
                  <a:lnTo>
                    <a:pt x="491527" y="609145"/>
                  </a:lnTo>
                  <a:lnTo>
                    <a:pt x="525217" y="584792"/>
                  </a:lnTo>
                  <a:lnTo>
                    <a:pt x="559874" y="560823"/>
                  </a:lnTo>
                  <a:lnTo>
                    <a:pt x="595484" y="537246"/>
                  </a:lnTo>
                  <a:lnTo>
                    <a:pt x="632031" y="514068"/>
                  </a:lnTo>
                  <a:lnTo>
                    <a:pt x="669501" y="491297"/>
                  </a:lnTo>
                  <a:lnTo>
                    <a:pt x="707880" y="468940"/>
                  </a:lnTo>
                  <a:lnTo>
                    <a:pt x="747152" y="447005"/>
                  </a:lnTo>
                  <a:lnTo>
                    <a:pt x="787304" y="425499"/>
                  </a:lnTo>
                  <a:lnTo>
                    <a:pt x="828321" y="404429"/>
                  </a:lnTo>
                  <a:lnTo>
                    <a:pt x="870187" y="383804"/>
                  </a:lnTo>
                  <a:lnTo>
                    <a:pt x="912889" y="363630"/>
                  </a:lnTo>
                  <a:lnTo>
                    <a:pt x="956412" y="343916"/>
                  </a:lnTo>
                  <a:lnTo>
                    <a:pt x="1000742" y="324668"/>
                  </a:lnTo>
                  <a:lnTo>
                    <a:pt x="1045863" y="305894"/>
                  </a:lnTo>
                  <a:lnTo>
                    <a:pt x="1091761" y="287602"/>
                  </a:lnTo>
                  <a:lnTo>
                    <a:pt x="1138422" y="269799"/>
                  </a:lnTo>
                  <a:lnTo>
                    <a:pt x="1185830" y="252493"/>
                  </a:lnTo>
                  <a:lnTo>
                    <a:pt x="1233972" y="235691"/>
                  </a:lnTo>
                  <a:lnTo>
                    <a:pt x="1282833" y="219400"/>
                  </a:lnTo>
                  <a:lnTo>
                    <a:pt x="1332398" y="203629"/>
                  </a:lnTo>
                  <a:lnTo>
                    <a:pt x="1382652" y="188384"/>
                  </a:lnTo>
                  <a:lnTo>
                    <a:pt x="1433582" y="173674"/>
                  </a:lnTo>
                  <a:lnTo>
                    <a:pt x="1485172" y="159505"/>
                  </a:lnTo>
                  <a:lnTo>
                    <a:pt x="1537407" y="145885"/>
                  </a:lnTo>
                  <a:lnTo>
                    <a:pt x="1590274" y="132822"/>
                  </a:lnTo>
                  <a:lnTo>
                    <a:pt x="1643757" y="120323"/>
                  </a:lnTo>
                  <a:lnTo>
                    <a:pt x="1697842" y="108395"/>
                  </a:lnTo>
                  <a:lnTo>
                    <a:pt x="1752515" y="97047"/>
                  </a:lnTo>
                  <a:lnTo>
                    <a:pt x="1807760" y="86286"/>
                  </a:lnTo>
                  <a:lnTo>
                    <a:pt x="1863564" y="76118"/>
                  </a:lnTo>
                  <a:lnTo>
                    <a:pt x="1919911" y="66552"/>
                  </a:lnTo>
                  <a:lnTo>
                    <a:pt x="1976787" y="57596"/>
                  </a:lnTo>
                  <a:lnTo>
                    <a:pt x="2034178" y="49255"/>
                  </a:lnTo>
                  <a:lnTo>
                    <a:pt x="2092069" y="41539"/>
                  </a:lnTo>
                  <a:lnTo>
                    <a:pt x="2150444" y="34455"/>
                  </a:lnTo>
                  <a:lnTo>
                    <a:pt x="2209291" y="28010"/>
                  </a:lnTo>
                  <a:lnTo>
                    <a:pt x="2268593" y="22211"/>
                  </a:lnTo>
                  <a:lnTo>
                    <a:pt x="2328337" y="17067"/>
                  </a:lnTo>
                  <a:lnTo>
                    <a:pt x="2388507" y="12584"/>
                  </a:lnTo>
                  <a:lnTo>
                    <a:pt x="2449090" y="8770"/>
                  </a:lnTo>
                  <a:lnTo>
                    <a:pt x="2510071" y="5633"/>
                  </a:lnTo>
                  <a:lnTo>
                    <a:pt x="2571434" y="3180"/>
                  </a:lnTo>
                  <a:lnTo>
                    <a:pt x="2633166" y="1418"/>
                  </a:lnTo>
                  <a:lnTo>
                    <a:pt x="2695252" y="356"/>
                  </a:lnTo>
                  <a:lnTo>
                    <a:pt x="2757678" y="0"/>
                  </a:lnTo>
                  <a:lnTo>
                    <a:pt x="2820101" y="356"/>
                  </a:lnTo>
                  <a:lnTo>
                    <a:pt x="2882186" y="1418"/>
                  </a:lnTo>
                  <a:lnTo>
                    <a:pt x="2943916" y="3180"/>
                  </a:lnTo>
                  <a:lnTo>
                    <a:pt x="3005279" y="5633"/>
                  </a:lnTo>
                  <a:lnTo>
                    <a:pt x="3066258" y="8770"/>
                  </a:lnTo>
                  <a:lnTo>
                    <a:pt x="3126840" y="12584"/>
                  </a:lnTo>
                  <a:lnTo>
                    <a:pt x="3187009" y="17067"/>
                  </a:lnTo>
                  <a:lnTo>
                    <a:pt x="3246752" y="22211"/>
                  </a:lnTo>
                  <a:lnTo>
                    <a:pt x="3306054" y="28010"/>
                  </a:lnTo>
                  <a:lnTo>
                    <a:pt x="3364899" y="34455"/>
                  </a:lnTo>
                  <a:lnTo>
                    <a:pt x="3423274" y="41539"/>
                  </a:lnTo>
                  <a:lnTo>
                    <a:pt x="3481164" y="49255"/>
                  </a:lnTo>
                  <a:lnTo>
                    <a:pt x="3538554" y="57596"/>
                  </a:lnTo>
                  <a:lnTo>
                    <a:pt x="3595429" y="66552"/>
                  </a:lnTo>
                  <a:lnTo>
                    <a:pt x="3651776" y="76118"/>
                  </a:lnTo>
                  <a:lnTo>
                    <a:pt x="3707579" y="86286"/>
                  </a:lnTo>
                  <a:lnTo>
                    <a:pt x="3762824" y="97047"/>
                  </a:lnTo>
                  <a:lnTo>
                    <a:pt x="3817497" y="108395"/>
                  </a:lnTo>
                  <a:lnTo>
                    <a:pt x="3871582" y="120323"/>
                  </a:lnTo>
                  <a:lnTo>
                    <a:pt x="3925065" y="132822"/>
                  </a:lnTo>
                  <a:lnTo>
                    <a:pt x="3977931" y="145885"/>
                  </a:lnTo>
                  <a:lnTo>
                    <a:pt x="4030167" y="159505"/>
                  </a:lnTo>
                  <a:lnTo>
                    <a:pt x="4081756" y="173674"/>
                  </a:lnTo>
                  <a:lnTo>
                    <a:pt x="4132686" y="188384"/>
                  </a:lnTo>
                  <a:lnTo>
                    <a:pt x="4182940" y="203629"/>
                  </a:lnTo>
                  <a:lnTo>
                    <a:pt x="4232505" y="219400"/>
                  </a:lnTo>
                  <a:lnTo>
                    <a:pt x="4281366" y="235691"/>
                  </a:lnTo>
                  <a:lnTo>
                    <a:pt x="4329508" y="252493"/>
                  </a:lnTo>
                  <a:lnTo>
                    <a:pt x="4376917" y="269799"/>
                  </a:lnTo>
                  <a:lnTo>
                    <a:pt x="4423578" y="287602"/>
                  </a:lnTo>
                  <a:lnTo>
                    <a:pt x="4469476" y="305894"/>
                  </a:lnTo>
                  <a:lnTo>
                    <a:pt x="4514597" y="324668"/>
                  </a:lnTo>
                  <a:lnTo>
                    <a:pt x="4558927" y="343916"/>
                  </a:lnTo>
                  <a:lnTo>
                    <a:pt x="4602450" y="363630"/>
                  </a:lnTo>
                  <a:lnTo>
                    <a:pt x="4645153" y="383804"/>
                  </a:lnTo>
                  <a:lnTo>
                    <a:pt x="4687020" y="404429"/>
                  </a:lnTo>
                  <a:lnTo>
                    <a:pt x="4728037" y="425499"/>
                  </a:lnTo>
                  <a:lnTo>
                    <a:pt x="4768189" y="447005"/>
                  </a:lnTo>
                  <a:lnTo>
                    <a:pt x="4807462" y="468940"/>
                  </a:lnTo>
                  <a:lnTo>
                    <a:pt x="4845841" y="491297"/>
                  </a:lnTo>
                  <a:lnTo>
                    <a:pt x="4883312" y="514068"/>
                  </a:lnTo>
                  <a:lnTo>
                    <a:pt x="4919859" y="537246"/>
                  </a:lnTo>
                  <a:lnTo>
                    <a:pt x="4955469" y="560823"/>
                  </a:lnTo>
                  <a:lnTo>
                    <a:pt x="4990127" y="584792"/>
                  </a:lnTo>
                  <a:lnTo>
                    <a:pt x="5023818" y="609145"/>
                  </a:lnTo>
                  <a:lnTo>
                    <a:pt x="5056527" y="633874"/>
                  </a:lnTo>
                  <a:lnTo>
                    <a:pt x="5088240" y="658973"/>
                  </a:lnTo>
                  <a:lnTo>
                    <a:pt x="5118943" y="684433"/>
                  </a:lnTo>
                  <a:lnTo>
                    <a:pt x="5148620" y="710248"/>
                  </a:lnTo>
                  <a:lnTo>
                    <a:pt x="5177258" y="736409"/>
                  </a:lnTo>
                  <a:lnTo>
                    <a:pt x="5204841" y="762910"/>
                  </a:lnTo>
                  <a:lnTo>
                    <a:pt x="5256786" y="816898"/>
                  </a:lnTo>
                  <a:lnTo>
                    <a:pt x="5304338" y="872154"/>
                  </a:lnTo>
                  <a:lnTo>
                    <a:pt x="5347380" y="928616"/>
                  </a:lnTo>
                  <a:lnTo>
                    <a:pt x="5385795" y="986224"/>
                  </a:lnTo>
                  <a:lnTo>
                    <a:pt x="5419468" y="1044920"/>
                  </a:lnTo>
                  <a:lnTo>
                    <a:pt x="5448280" y="1104643"/>
                  </a:lnTo>
                  <a:lnTo>
                    <a:pt x="5472116" y="1165332"/>
                  </a:lnTo>
                  <a:lnTo>
                    <a:pt x="5490858" y="1226928"/>
                  </a:lnTo>
                  <a:lnTo>
                    <a:pt x="5504390" y="1289371"/>
                  </a:lnTo>
                  <a:lnTo>
                    <a:pt x="5512595" y="1352601"/>
                  </a:lnTo>
                  <a:lnTo>
                    <a:pt x="5515356" y="1416558"/>
                  </a:lnTo>
                  <a:lnTo>
                    <a:pt x="5514663" y="1448623"/>
                  </a:lnTo>
                  <a:lnTo>
                    <a:pt x="5509165" y="1512224"/>
                  </a:lnTo>
                  <a:lnTo>
                    <a:pt x="5498283" y="1575068"/>
                  </a:lnTo>
                  <a:lnTo>
                    <a:pt x="5482131" y="1637095"/>
                  </a:lnTo>
                  <a:lnTo>
                    <a:pt x="5460828" y="1698246"/>
                  </a:lnTo>
                  <a:lnTo>
                    <a:pt x="5434489" y="1758459"/>
                  </a:lnTo>
                  <a:lnTo>
                    <a:pt x="5403232" y="1817676"/>
                  </a:lnTo>
                  <a:lnTo>
                    <a:pt x="5367173" y="1875835"/>
                  </a:lnTo>
                  <a:lnTo>
                    <a:pt x="5326430" y="1932878"/>
                  </a:lnTo>
                  <a:lnTo>
                    <a:pt x="5281118" y="1988744"/>
                  </a:lnTo>
                  <a:lnTo>
                    <a:pt x="5231355" y="2043374"/>
                  </a:lnTo>
                  <a:lnTo>
                    <a:pt x="5177258" y="2096706"/>
                  </a:lnTo>
                  <a:lnTo>
                    <a:pt x="5148620" y="2122868"/>
                  </a:lnTo>
                  <a:lnTo>
                    <a:pt x="5118943" y="2148682"/>
                  </a:lnTo>
                  <a:lnTo>
                    <a:pt x="5088240" y="2174143"/>
                  </a:lnTo>
                  <a:lnTo>
                    <a:pt x="5056527" y="2199241"/>
                  </a:lnTo>
                  <a:lnTo>
                    <a:pt x="5023818" y="2223971"/>
                  </a:lnTo>
                  <a:lnTo>
                    <a:pt x="4990127" y="2248324"/>
                  </a:lnTo>
                  <a:lnTo>
                    <a:pt x="4955469" y="2272292"/>
                  </a:lnTo>
                  <a:lnTo>
                    <a:pt x="4919859" y="2295870"/>
                  </a:lnTo>
                  <a:lnTo>
                    <a:pt x="4883312" y="2319047"/>
                  </a:lnTo>
                  <a:lnTo>
                    <a:pt x="4845841" y="2341819"/>
                  </a:lnTo>
                  <a:lnTo>
                    <a:pt x="4807462" y="2364176"/>
                  </a:lnTo>
                  <a:lnTo>
                    <a:pt x="4768189" y="2386111"/>
                  </a:lnTo>
                  <a:lnTo>
                    <a:pt x="4728037" y="2407617"/>
                  </a:lnTo>
                  <a:lnTo>
                    <a:pt x="4687020" y="2428687"/>
                  </a:lnTo>
                  <a:lnTo>
                    <a:pt x="4645153" y="2449312"/>
                  </a:lnTo>
                  <a:lnTo>
                    <a:pt x="4602450" y="2469486"/>
                  </a:lnTo>
                  <a:lnTo>
                    <a:pt x="4558927" y="2489200"/>
                  </a:lnTo>
                  <a:lnTo>
                    <a:pt x="4514597" y="2508448"/>
                  </a:lnTo>
                  <a:lnTo>
                    <a:pt x="4469476" y="2527222"/>
                  </a:lnTo>
                  <a:lnTo>
                    <a:pt x="4423578" y="2545514"/>
                  </a:lnTo>
                  <a:lnTo>
                    <a:pt x="4376917" y="2563317"/>
                  </a:lnTo>
                  <a:lnTo>
                    <a:pt x="4329508" y="2580623"/>
                  </a:lnTo>
                  <a:lnTo>
                    <a:pt x="4281366" y="2597425"/>
                  </a:lnTo>
                  <a:lnTo>
                    <a:pt x="4232505" y="2613716"/>
                  </a:lnTo>
                  <a:lnTo>
                    <a:pt x="4182940" y="2629487"/>
                  </a:lnTo>
                  <a:lnTo>
                    <a:pt x="4132686" y="2644732"/>
                  </a:lnTo>
                  <a:lnTo>
                    <a:pt x="4081756" y="2659442"/>
                  </a:lnTo>
                  <a:lnTo>
                    <a:pt x="4030167" y="2673611"/>
                  </a:lnTo>
                  <a:lnTo>
                    <a:pt x="3977931" y="2687231"/>
                  </a:lnTo>
                  <a:lnTo>
                    <a:pt x="3925065" y="2700294"/>
                  </a:lnTo>
                  <a:lnTo>
                    <a:pt x="3871582" y="2712793"/>
                  </a:lnTo>
                  <a:lnTo>
                    <a:pt x="3817497" y="2724720"/>
                  </a:lnTo>
                  <a:lnTo>
                    <a:pt x="3762824" y="2736068"/>
                  </a:lnTo>
                  <a:lnTo>
                    <a:pt x="3707579" y="2746830"/>
                  </a:lnTo>
                  <a:lnTo>
                    <a:pt x="3651776" y="2756998"/>
                  </a:lnTo>
                  <a:lnTo>
                    <a:pt x="3595429" y="2766563"/>
                  </a:lnTo>
                  <a:lnTo>
                    <a:pt x="3538554" y="2775520"/>
                  </a:lnTo>
                  <a:lnTo>
                    <a:pt x="3481164" y="2783860"/>
                  </a:lnTo>
                  <a:lnTo>
                    <a:pt x="3423274" y="2791576"/>
                  </a:lnTo>
                  <a:lnTo>
                    <a:pt x="3364899" y="2798661"/>
                  </a:lnTo>
                  <a:lnTo>
                    <a:pt x="3306054" y="2805106"/>
                  </a:lnTo>
                  <a:lnTo>
                    <a:pt x="3246752" y="2810905"/>
                  </a:lnTo>
                  <a:lnTo>
                    <a:pt x="3187009" y="2816049"/>
                  </a:lnTo>
                  <a:lnTo>
                    <a:pt x="3126840" y="2820532"/>
                  </a:lnTo>
                  <a:lnTo>
                    <a:pt x="3066258" y="2824346"/>
                  </a:lnTo>
                  <a:lnTo>
                    <a:pt x="3005279" y="2827483"/>
                  </a:lnTo>
                  <a:lnTo>
                    <a:pt x="2943916" y="2829936"/>
                  </a:lnTo>
                  <a:lnTo>
                    <a:pt x="2882186" y="2831698"/>
                  </a:lnTo>
                  <a:lnTo>
                    <a:pt x="2820101" y="2832760"/>
                  </a:lnTo>
                  <a:lnTo>
                    <a:pt x="2757678" y="2833116"/>
                  </a:lnTo>
                  <a:lnTo>
                    <a:pt x="2695252" y="2832760"/>
                  </a:lnTo>
                  <a:lnTo>
                    <a:pt x="2633166" y="2831698"/>
                  </a:lnTo>
                  <a:lnTo>
                    <a:pt x="2571434" y="2829936"/>
                  </a:lnTo>
                  <a:lnTo>
                    <a:pt x="2510071" y="2827483"/>
                  </a:lnTo>
                  <a:lnTo>
                    <a:pt x="2449090" y="2824346"/>
                  </a:lnTo>
                  <a:lnTo>
                    <a:pt x="2388507" y="2820532"/>
                  </a:lnTo>
                  <a:lnTo>
                    <a:pt x="2328337" y="2816049"/>
                  </a:lnTo>
                  <a:lnTo>
                    <a:pt x="2268593" y="2810905"/>
                  </a:lnTo>
                  <a:lnTo>
                    <a:pt x="2209291" y="2805106"/>
                  </a:lnTo>
                  <a:lnTo>
                    <a:pt x="2150444" y="2798661"/>
                  </a:lnTo>
                  <a:lnTo>
                    <a:pt x="2092069" y="2791576"/>
                  </a:lnTo>
                  <a:lnTo>
                    <a:pt x="2034178" y="2783860"/>
                  </a:lnTo>
                  <a:lnTo>
                    <a:pt x="1976787" y="2775520"/>
                  </a:lnTo>
                  <a:lnTo>
                    <a:pt x="1919911" y="2766563"/>
                  </a:lnTo>
                  <a:lnTo>
                    <a:pt x="1863564" y="2756998"/>
                  </a:lnTo>
                  <a:lnTo>
                    <a:pt x="1807760" y="2746830"/>
                  </a:lnTo>
                  <a:lnTo>
                    <a:pt x="1752515" y="2736068"/>
                  </a:lnTo>
                  <a:lnTo>
                    <a:pt x="1697842" y="2724720"/>
                  </a:lnTo>
                  <a:lnTo>
                    <a:pt x="1643757" y="2712793"/>
                  </a:lnTo>
                  <a:lnTo>
                    <a:pt x="1590274" y="2700294"/>
                  </a:lnTo>
                  <a:lnTo>
                    <a:pt x="1537407" y="2687231"/>
                  </a:lnTo>
                  <a:lnTo>
                    <a:pt x="1485172" y="2673611"/>
                  </a:lnTo>
                  <a:lnTo>
                    <a:pt x="1433582" y="2659442"/>
                  </a:lnTo>
                  <a:lnTo>
                    <a:pt x="1382652" y="2644732"/>
                  </a:lnTo>
                  <a:lnTo>
                    <a:pt x="1332398" y="2629487"/>
                  </a:lnTo>
                  <a:lnTo>
                    <a:pt x="1282833" y="2613716"/>
                  </a:lnTo>
                  <a:lnTo>
                    <a:pt x="1233972" y="2597425"/>
                  </a:lnTo>
                  <a:lnTo>
                    <a:pt x="1185830" y="2580623"/>
                  </a:lnTo>
                  <a:lnTo>
                    <a:pt x="1138422" y="2563317"/>
                  </a:lnTo>
                  <a:lnTo>
                    <a:pt x="1091761" y="2545514"/>
                  </a:lnTo>
                  <a:lnTo>
                    <a:pt x="1045863" y="2527222"/>
                  </a:lnTo>
                  <a:lnTo>
                    <a:pt x="1000742" y="2508448"/>
                  </a:lnTo>
                  <a:lnTo>
                    <a:pt x="956412" y="2489200"/>
                  </a:lnTo>
                  <a:lnTo>
                    <a:pt x="912889" y="2469486"/>
                  </a:lnTo>
                  <a:lnTo>
                    <a:pt x="870187" y="2449312"/>
                  </a:lnTo>
                  <a:lnTo>
                    <a:pt x="828321" y="2428687"/>
                  </a:lnTo>
                  <a:lnTo>
                    <a:pt x="787304" y="2407617"/>
                  </a:lnTo>
                  <a:lnTo>
                    <a:pt x="747152" y="2386111"/>
                  </a:lnTo>
                  <a:lnTo>
                    <a:pt x="707880" y="2364176"/>
                  </a:lnTo>
                  <a:lnTo>
                    <a:pt x="669501" y="2341819"/>
                  </a:lnTo>
                  <a:lnTo>
                    <a:pt x="632031" y="2319047"/>
                  </a:lnTo>
                  <a:lnTo>
                    <a:pt x="595484" y="2295870"/>
                  </a:lnTo>
                  <a:lnTo>
                    <a:pt x="559874" y="2272292"/>
                  </a:lnTo>
                  <a:lnTo>
                    <a:pt x="525217" y="2248324"/>
                  </a:lnTo>
                  <a:lnTo>
                    <a:pt x="491527" y="2223971"/>
                  </a:lnTo>
                  <a:lnTo>
                    <a:pt x="458818" y="2199241"/>
                  </a:lnTo>
                  <a:lnTo>
                    <a:pt x="427105" y="2174143"/>
                  </a:lnTo>
                  <a:lnTo>
                    <a:pt x="396403" y="2148682"/>
                  </a:lnTo>
                  <a:lnTo>
                    <a:pt x="366726" y="2122868"/>
                  </a:lnTo>
                  <a:lnTo>
                    <a:pt x="338089" y="2096706"/>
                  </a:lnTo>
                  <a:lnTo>
                    <a:pt x="310506" y="2070206"/>
                  </a:lnTo>
                  <a:lnTo>
                    <a:pt x="258563" y="2016217"/>
                  </a:lnTo>
                  <a:lnTo>
                    <a:pt x="211012" y="1960962"/>
                  </a:lnTo>
                  <a:lnTo>
                    <a:pt x="167971" y="1904500"/>
                  </a:lnTo>
                  <a:lnTo>
                    <a:pt x="129556" y="1846891"/>
                  </a:lnTo>
                  <a:lnTo>
                    <a:pt x="95885" y="1788196"/>
                  </a:lnTo>
                  <a:lnTo>
                    <a:pt x="67073" y="1728473"/>
                  </a:lnTo>
                  <a:lnTo>
                    <a:pt x="43238" y="1667784"/>
                  </a:lnTo>
                  <a:lnTo>
                    <a:pt x="24496" y="1606188"/>
                  </a:lnTo>
                  <a:lnTo>
                    <a:pt x="10965" y="1543745"/>
                  </a:lnTo>
                  <a:lnTo>
                    <a:pt x="2760" y="1480515"/>
                  </a:lnTo>
                  <a:lnTo>
                    <a:pt x="0" y="1416558"/>
                  </a:lnTo>
                  <a:close/>
                </a:path>
              </a:pathLst>
            </a:custGeom>
            <a:ln w="2857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3923" y="5850636"/>
            <a:ext cx="1284731" cy="79095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62913" y="222885"/>
            <a:ext cx="71774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Graph</a:t>
            </a:r>
            <a:r>
              <a:rPr sz="3200" spc="-40" dirty="0"/>
              <a:t> </a:t>
            </a:r>
            <a:r>
              <a:rPr sz="3200" dirty="0"/>
              <a:t>With</a:t>
            </a:r>
            <a:r>
              <a:rPr sz="3200" spc="-25" dirty="0"/>
              <a:t> </a:t>
            </a:r>
            <a:r>
              <a:rPr sz="3200" dirty="0"/>
              <a:t>A</a:t>
            </a:r>
            <a:r>
              <a:rPr sz="3200" spc="-5" dirty="0"/>
              <a:t> Cycle</a:t>
            </a:r>
            <a:r>
              <a:rPr sz="3200" spc="-30" dirty="0"/>
              <a:t> </a:t>
            </a:r>
            <a:r>
              <a:rPr sz="3200" spc="-5" dirty="0"/>
              <a:t>But</a:t>
            </a:r>
            <a:r>
              <a:rPr sz="3200" spc="-20" dirty="0"/>
              <a:t> </a:t>
            </a:r>
            <a:r>
              <a:rPr sz="3200" dirty="0"/>
              <a:t>No</a:t>
            </a:r>
            <a:r>
              <a:rPr sz="3200" spc="-20" dirty="0"/>
              <a:t> </a:t>
            </a:r>
            <a:r>
              <a:rPr sz="3200" spc="-5" dirty="0"/>
              <a:t>Deadlock</a:t>
            </a:r>
            <a:endParaRPr sz="3200"/>
          </a:p>
        </p:txBody>
      </p:sp>
      <p:sp>
        <p:nvSpPr>
          <p:cNvPr id="12" name="object 12"/>
          <p:cNvSpPr txBox="1"/>
          <p:nvPr/>
        </p:nvSpPr>
        <p:spPr>
          <a:xfrm>
            <a:off x="5498591" y="1293875"/>
            <a:ext cx="1245235" cy="46672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300"/>
              </a:spcBef>
            </a:pPr>
            <a:r>
              <a:rPr sz="2400" dirty="0">
                <a:latin typeface="Arial MT"/>
                <a:cs typeface="Arial MT"/>
              </a:rPr>
              <a:t>A</a:t>
            </a:r>
            <a:r>
              <a:rPr sz="2400" spc="-140" dirty="0">
                <a:latin typeface="Arial MT"/>
                <a:cs typeface="Arial MT"/>
              </a:rPr>
              <a:t> </a:t>
            </a:r>
            <a:r>
              <a:rPr sz="2400" spc="-15" dirty="0">
                <a:latin typeface="Arial MT"/>
                <a:cs typeface="Arial MT"/>
              </a:rPr>
              <a:t>C</a:t>
            </a:r>
            <a:r>
              <a:rPr sz="2400" dirty="0">
                <a:latin typeface="Arial MT"/>
                <a:cs typeface="Arial MT"/>
              </a:rPr>
              <a:t>ycle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14494" y="1753870"/>
            <a:ext cx="965835" cy="693420"/>
          </a:xfrm>
          <a:custGeom>
            <a:avLst/>
            <a:gdLst/>
            <a:ahLst/>
            <a:cxnLst/>
            <a:rect l="l" t="t" r="r" b="b"/>
            <a:pathLst>
              <a:path w="965835" h="693419">
                <a:moveTo>
                  <a:pt x="62610" y="569849"/>
                </a:moveTo>
                <a:lnTo>
                  <a:pt x="54101" y="573024"/>
                </a:lnTo>
                <a:lnTo>
                  <a:pt x="50926" y="580135"/>
                </a:lnTo>
                <a:lnTo>
                  <a:pt x="0" y="692912"/>
                </a:lnTo>
                <a:lnTo>
                  <a:pt x="53195" y="688085"/>
                </a:lnTo>
                <a:lnTo>
                  <a:pt x="31368" y="688085"/>
                </a:lnTo>
                <a:lnTo>
                  <a:pt x="14731" y="664844"/>
                </a:lnTo>
                <a:lnTo>
                  <a:pt x="57884" y="634130"/>
                </a:lnTo>
                <a:lnTo>
                  <a:pt x="76961" y="591946"/>
                </a:lnTo>
                <a:lnTo>
                  <a:pt x="80136" y="584707"/>
                </a:lnTo>
                <a:lnTo>
                  <a:pt x="76961" y="576326"/>
                </a:lnTo>
                <a:lnTo>
                  <a:pt x="62610" y="569849"/>
                </a:lnTo>
                <a:close/>
              </a:path>
              <a:path w="965835" h="693419">
                <a:moveTo>
                  <a:pt x="57884" y="634130"/>
                </a:moveTo>
                <a:lnTo>
                  <a:pt x="14731" y="664844"/>
                </a:lnTo>
                <a:lnTo>
                  <a:pt x="31368" y="688085"/>
                </a:lnTo>
                <a:lnTo>
                  <a:pt x="39398" y="682370"/>
                </a:lnTo>
                <a:lnTo>
                  <a:pt x="36067" y="682370"/>
                </a:lnTo>
                <a:lnTo>
                  <a:pt x="21716" y="662304"/>
                </a:lnTo>
                <a:lnTo>
                  <a:pt x="46149" y="660078"/>
                </a:lnTo>
                <a:lnTo>
                  <a:pt x="57884" y="634130"/>
                </a:lnTo>
                <a:close/>
              </a:path>
              <a:path w="965835" h="693419">
                <a:moveTo>
                  <a:pt x="128396" y="652652"/>
                </a:moveTo>
                <a:lnTo>
                  <a:pt x="74330" y="657509"/>
                </a:lnTo>
                <a:lnTo>
                  <a:pt x="31368" y="688085"/>
                </a:lnTo>
                <a:lnTo>
                  <a:pt x="53195" y="688085"/>
                </a:lnTo>
                <a:lnTo>
                  <a:pt x="123189" y="681735"/>
                </a:lnTo>
                <a:lnTo>
                  <a:pt x="131063" y="681101"/>
                </a:lnTo>
                <a:lnTo>
                  <a:pt x="136778" y="674115"/>
                </a:lnTo>
                <a:lnTo>
                  <a:pt x="136143" y="666241"/>
                </a:lnTo>
                <a:lnTo>
                  <a:pt x="135381" y="658367"/>
                </a:lnTo>
                <a:lnTo>
                  <a:pt x="128396" y="652652"/>
                </a:lnTo>
                <a:close/>
              </a:path>
              <a:path w="965835" h="693419">
                <a:moveTo>
                  <a:pt x="46149" y="660078"/>
                </a:moveTo>
                <a:lnTo>
                  <a:pt x="21716" y="662304"/>
                </a:lnTo>
                <a:lnTo>
                  <a:pt x="36067" y="682370"/>
                </a:lnTo>
                <a:lnTo>
                  <a:pt x="46149" y="660078"/>
                </a:lnTo>
                <a:close/>
              </a:path>
              <a:path w="965835" h="693419">
                <a:moveTo>
                  <a:pt x="74330" y="657509"/>
                </a:moveTo>
                <a:lnTo>
                  <a:pt x="46149" y="660078"/>
                </a:lnTo>
                <a:lnTo>
                  <a:pt x="36067" y="682370"/>
                </a:lnTo>
                <a:lnTo>
                  <a:pt x="39398" y="682370"/>
                </a:lnTo>
                <a:lnTo>
                  <a:pt x="74330" y="657509"/>
                </a:lnTo>
                <a:close/>
              </a:path>
              <a:path w="965835" h="693419">
                <a:moveTo>
                  <a:pt x="948816" y="0"/>
                </a:moveTo>
                <a:lnTo>
                  <a:pt x="57884" y="634130"/>
                </a:lnTo>
                <a:lnTo>
                  <a:pt x="46149" y="660078"/>
                </a:lnTo>
                <a:lnTo>
                  <a:pt x="74330" y="657509"/>
                </a:lnTo>
                <a:lnTo>
                  <a:pt x="965326" y="23367"/>
                </a:lnTo>
                <a:lnTo>
                  <a:pt x="94881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357082" y="2498909"/>
            <a:ext cx="408387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latin typeface="Microsoft Sans Serif"/>
                <a:cs typeface="Microsoft Sans Serif"/>
              </a:rPr>
              <a:t>ทำไมถึงไม่เกิด</a:t>
            </a:r>
            <a:r>
              <a:rPr sz="2400" dirty="0">
                <a:latin typeface="Microsoft Sans Serif"/>
                <a:cs typeface="Microsoft Sans Serif"/>
              </a:rPr>
              <a:t> </a:t>
            </a:r>
            <a:r>
              <a:rPr sz="2400" dirty="0">
                <a:latin typeface="Arial MT"/>
                <a:cs typeface="Arial MT"/>
              </a:rPr>
              <a:t>Deadlock ???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76315" y="2987039"/>
            <a:ext cx="3192780" cy="1486304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8890" rIns="0" bIns="0" rtlCol="0">
            <a:spAutoFit/>
          </a:bodyPr>
          <a:lstStyle/>
          <a:p>
            <a:pPr marL="92710" marR="245110">
              <a:lnSpc>
                <a:spcPct val="100000"/>
              </a:lnSpc>
              <a:spcBef>
                <a:spcPts val="70"/>
              </a:spcBef>
              <a:tabLst>
                <a:tab pos="2451735" algn="l"/>
              </a:tabLst>
            </a:pPr>
            <a:r>
              <a:rPr sz="2400" dirty="0">
                <a:latin typeface="Microsoft Sans Serif"/>
                <a:cs typeface="Microsoft Sans Serif"/>
              </a:rPr>
              <a:t>หาก </a:t>
            </a:r>
            <a:r>
              <a:rPr sz="2400" dirty="0">
                <a:latin typeface="Arial MT"/>
                <a:cs typeface="Arial MT"/>
              </a:rPr>
              <a:t>P4 </a:t>
            </a:r>
            <a:r>
              <a:rPr sz="2400" dirty="0">
                <a:latin typeface="Microsoft Sans Serif"/>
                <a:cs typeface="Microsoft Sans Serif"/>
              </a:rPr>
              <a:t>ปล่อย </a:t>
            </a:r>
            <a:r>
              <a:rPr sz="2400" dirty="0">
                <a:latin typeface="Arial MT"/>
                <a:cs typeface="Arial MT"/>
              </a:rPr>
              <a:t>R2 </a:t>
            </a:r>
            <a:r>
              <a:rPr sz="2400" dirty="0" err="1">
                <a:latin typeface="Microsoft Sans Serif"/>
                <a:cs typeface="Microsoft Sans Serif"/>
              </a:rPr>
              <a:t>ให</a:t>
            </a:r>
            <a:r>
              <a:rPr lang="th-TH" sz="2400" dirty="0">
                <a:latin typeface="Microsoft Sans Serif"/>
                <a:cs typeface="Microsoft Sans Serif"/>
              </a:rPr>
              <a:t>้</a:t>
            </a:r>
            <a:r>
              <a:rPr sz="2400" dirty="0">
                <a:latin typeface="Microsoft Sans Serif"/>
                <a:cs typeface="Microsoft Sans Serif"/>
              </a:rPr>
              <a:t>ก</a:t>
            </a:r>
            <a:r>
              <a:rPr lang="th-TH" sz="2400" dirty="0">
                <a:latin typeface="Microsoft Sans Serif"/>
                <a:cs typeface="Microsoft Sans Serif"/>
              </a:rPr>
              <a:t>ับ</a:t>
            </a:r>
            <a:r>
              <a:rPr sz="2400" dirty="0" err="1">
                <a:latin typeface="Microsoft Sans Serif"/>
                <a:cs typeface="Microsoft Sans Serif"/>
              </a:rPr>
              <a:t>ระบบ</a:t>
            </a:r>
            <a:r>
              <a:rPr sz="2400" dirty="0">
                <a:latin typeface="Microsoft Sans Serif"/>
                <a:cs typeface="Microsoft Sans Serif"/>
              </a:rPr>
              <a:t>  </a:t>
            </a:r>
            <a:r>
              <a:rPr sz="2400" dirty="0">
                <a:latin typeface="Arial MT"/>
                <a:cs typeface="Arial MT"/>
              </a:rPr>
              <a:t>P3 </a:t>
            </a:r>
            <a:r>
              <a:rPr lang="th-TH" sz="2400" dirty="0">
                <a:latin typeface="Microsoft Sans Serif"/>
                <a:cs typeface="Microsoft Sans Serif"/>
              </a:rPr>
              <a:t>จะได้</a:t>
            </a:r>
            <a:r>
              <a:rPr sz="2400" dirty="0" err="1">
                <a:latin typeface="Microsoft Sans Serif"/>
                <a:cs typeface="Microsoft Sans Serif"/>
              </a:rPr>
              <a:t>ครอบครองทรัพยากร</a:t>
            </a:r>
            <a:r>
              <a:rPr sz="2400" dirty="0">
                <a:latin typeface="Microsoft Sans Serif"/>
                <a:cs typeface="Microsoft Sans Serif"/>
              </a:rPr>
              <a:t>  และไม่เกิด </a:t>
            </a:r>
            <a:r>
              <a:rPr sz="2400" dirty="0">
                <a:latin typeface="Arial MT"/>
                <a:cs typeface="Arial MT"/>
              </a:rPr>
              <a:t>Cycle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7" name="object 1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399020" y="1172905"/>
            <a:ext cx="1100455" cy="1174750"/>
            <a:chOff x="7399020" y="1172905"/>
            <a:chExt cx="1100455" cy="117475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35628" y="1387106"/>
              <a:ext cx="104807" cy="12030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76188" y="1172905"/>
              <a:ext cx="622802" cy="24413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9908" y="2001157"/>
              <a:ext cx="125960" cy="13317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9020" y="1483832"/>
              <a:ext cx="1030929" cy="86325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65523" y="2205569"/>
            <a:ext cx="140561" cy="13389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15963" y="1179322"/>
            <a:ext cx="122179" cy="11226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87939" y="2323730"/>
            <a:ext cx="282874" cy="124658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944210" y="2560454"/>
            <a:ext cx="683895" cy="151130"/>
            <a:chOff x="944210" y="2560454"/>
            <a:chExt cx="683895" cy="15113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4210" y="2606988"/>
              <a:ext cx="93185" cy="1045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4592" y="2560454"/>
              <a:ext cx="483080" cy="127934"/>
            </a:xfrm>
            <a:prstGeom prst="rect">
              <a:avLst/>
            </a:prstGeom>
          </p:spPr>
        </p:pic>
      </p:grp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1285" y="296037"/>
            <a:ext cx="2282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Basic</a:t>
            </a:r>
            <a:r>
              <a:rPr sz="3200" spc="-85" dirty="0"/>
              <a:t> </a:t>
            </a:r>
            <a:r>
              <a:rPr sz="3200" spc="-5" dirty="0"/>
              <a:t>Facts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1503299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2147646"/>
            <a:ext cx="265175" cy="274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5917" y="2542920"/>
            <a:ext cx="234696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5917" y="2913252"/>
            <a:ext cx="234696" cy="2438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48867" y="1481455"/>
            <a:ext cx="5769610" cy="1959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graph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contains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cycles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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graph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contains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cycle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</a:t>
            </a:r>
          </a:p>
          <a:p>
            <a:pPr marL="413384">
              <a:lnSpc>
                <a:spcPct val="100000"/>
              </a:lnSpc>
              <a:spcBef>
                <a:spcPts val="760"/>
              </a:spcBef>
            </a:pPr>
            <a:r>
              <a:rPr sz="1800" spc="-5" dirty="0">
                <a:latin typeface="Arial MT"/>
                <a:cs typeface="Arial MT"/>
              </a:rPr>
              <a:t>if only one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 </a:t>
            </a:r>
            <a:r>
              <a:rPr sz="1800" spc="-10" dirty="0">
                <a:latin typeface="Arial MT"/>
                <a:cs typeface="Arial MT"/>
              </a:rPr>
              <a:t>deadlock</a:t>
            </a:r>
            <a:endParaRPr sz="1800" dirty="0">
              <a:latin typeface="Arial MT"/>
              <a:cs typeface="Arial MT"/>
            </a:endParaRPr>
          </a:p>
          <a:p>
            <a:pPr marL="413384" marR="192405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if several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possibility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07C36F-C0B6-5075-0D08-BFE835F9F919}"/>
              </a:ext>
            </a:extLst>
          </p:cNvPr>
          <p:cNvSpPr txBox="1"/>
          <p:nvPr/>
        </p:nvSpPr>
        <p:spPr>
          <a:xfrm>
            <a:off x="5742050" y="55289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ข้อเท็จจริงพื้นฐาน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021A4E-613A-E685-8F2E-D7CF12756D6A}"/>
              </a:ext>
            </a:extLst>
          </p:cNvPr>
          <p:cNvSpPr txBox="1"/>
          <p:nvPr/>
        </p:nvSpPr>
        <p:spPr>
          <a:xfrm>
            <a:off x="1183842" y="1179779"/>
            <a:ext cx="515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ถ้ากราฟไม่มี</a:t>
            </a:r>
            <a:r>
              <a:rPr lang="en-US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cycles </a:t>
            </a:r>
            <a:r>
              <a:rPr lang="en-US" dirty="0">
                <a:solidFill>
                  <a:schemeClr val="tx2"/>
                </a:solidFill>
                <a:latin typeface="Symbol"/>
                <a:cs typeface="Symbol"/>
              </a:rPr>
              <a:t>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6D42A2-2B64-94D5-6B2E-852F9A4FBFBB}"/>
              </a:ext>
            </a:extLst>
          </p:cNvPr>
          <p:cNvSpPr txBox="1"/>
          <p:nvPr/>
        </p:nvSpPr>
        <p:spPr>
          <a:xfrm>
            <a:off x="1174317" y="1899734"/>
            <a:ext cx="515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ถ้ากราฟมี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cycle </a:t>
            </a:r>
            <a:r>
              <a:rPr lang="en-US" sz="1800" dirty="0">
                <a:solidFill>
                  <a:schemeClr val="tx2"/>
                </a:solidFill>
                <a:latin typeface="Symbol"/>
                <a:cs typeface="Symbol"/>
              </a:rPr>
              <a:t>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37ABD9-463A-CD67-FF1C-E3CE77270FB1}"/>
              </a:ext>
            </a:extLst>
          </p:cNvPr>
          <p:cNvSpPr txBox="1"/>
          <p:nvPr/>
        </p:nvSpPr>
        <p:spPr>
          <a:xfrm>
            <a:off x="1554779" y="2318091"/>
            <a:ext cx="515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หากมีเพียงหนึ่งอินสแตนซ์ต่อประเภททรัพยากร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เกิด 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D033A3-988D-C404-8AD7-D296A4A6C391}"/>
              </a:ext>
            </a:extLst>
          </p:cNvPr>
          <p:cNvSpPr txBox="1"/>
          <p:nvPr/>
        </p:nvSpPr>
        <p:spPr>
          <a:xfrm>
            <a:off x="2590800" y="3110756"/>
            <a:ext cx="723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หากมีหลายอินสแตนซ์ต่อประเภททรัพยากร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อาจมีความเป็นไปได้ที่จะเกิด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2461" y="276987"/>
            <a:ext cx="63392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Methods</a:t>
            </a:r>
            <a:r>
              <a:rPr sz="3200" spc="-50" dirty="0"/>
              <a:t> </a:t>
            </a:r>
            <a:r>
              <a:rPr sz="3200" spc="-5" dirty="0"/>
              <a:t>for</a:t>
            </a:r>
            <a:r>
              <a:rPr sz="3200" spc="-25" dirty="0"/>
              <a:t> </a:t>
            </a:r>
            <a:r>
              <a:rPr sz="3200" spc="-5" dirty="0"/>
              <a:t>Handling</a:t>
            </a:r>
            <a:r>
              <a:rPr sz="3200" spc="-50" dirty="0"/>
              <a:t> </a:t>
            </a:r>
            <a:r>
              <a:rPr sz="3200" spc="-5" dirty="0"/>
              <a:t>Deadlocks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534922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8140" y="1513078"/>
            <a:ext cx="6642100" cy="25827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7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Ensure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system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66"/>
                </a:solidFill>
                <a:latin typeface="Arial"/>
                <a:cs typeface="Arial"/>
              </a:rPr>
              <a:t>never</a:t>
            </a:r>
            <a:r>
              <a:rPr sz="1800" i="1" spc="5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enter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10" dirty="0">
                <a:latin typeface="Arial MT"/>
                <a:cs typeface="Arial MT"/>
              </a:rPr>
              <a:t> deadlock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</a:p>
          <a:p>
            <a:pPr marL="76200">
              <a:lnSpc>
                <a:spcPts val="2070"/>
              </a:lnSpc>
            </a:pPr>
            <a:r>
              <a:rPr sz="1800" b="1" spc="-395" dirty="0">
                <a:latin typeface="Tahoma"/>
                <a:cs typeface="Tahoma"/>
              </a:rPr>
              <a:t>(</a:t>
            </a:r>
            <a:r>
              <a:rPr sz="1800" b="1" dirty="0">
                <a:latin typeface="Tahoma"/>
                <a:cs typeface="Tahoma"/>
              </a:rPr>
              <a:t>ก</a:t>
            </a:r>
            <a:r>
              <a:rPr lang="th-TH" sz="1800" b="1" dirty="0">
                <a:latin typeface="Tahoma"/>
                <a:cs typeface="Tahoma"/>
              </a:rPr>
              <a:t>ำ</a:t>
            </a:r>
            <a:r>
              <a:rPr sz="1800" b="1" dirty="0" err="1">
                <a:latin typeface="Tahoma"/>
                <a:cs typeface="Tahoma"/>
              </a:rPr>
              <a:t>หนดเงื่อนไขในการใช้</a:t>
            </a:r>
            <a:r>
              <a:rPr sz="1800" b="1" dirty="0">
                <a:latin typeface="Tahoma"/>
                <a:cs typeface="Tahoma"/>
              </a:rPr>
              <a:t> </a:t>
            </a:r>
            <a:r>
              <a:rPr sz="1800" b="1" dirty="0">
                <a:latin typeface="Arial"/>
                <a:cs typeface="Arial"/>
              </a:rPr>
              <a:t>Resource</a:t>
            </a:r>
            <a:r>
              <a:rPr sz="1800" b="1" spc="-10" dirty="0"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070"/>
              </a:lnSpc>
              <a:spcBef>
                <a:spcPts val="93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Allow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system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deadlock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 recover</a:t>
            </a:r>
            <a:endParaRPr sz="1800" dirty="0">
              <a:latin typeface="Arial MT"/>
              <a:cs typeface="Arial MT"/>
            </a:endParaRPr>
          </a:p>
          <a:p>
            <a:pPr marL="76200">
              <a:lnSpc>
                <a:spcPts val="2070"/>
              </a:lnSpc>
              <a:tabLst>
                <a:tab pos="598170" algn="l"/>
                <a:tab pos="1831339" algn="l"/>
              </a:tabLst>
            </a:pPr>
            <a:r>
              <a:rPr sz="1800" b="1" dirty="0">
                <a:latin typeface="Arial"/>
                <a:cs typeface="Arial"/>
              </a:rPr>
              <a:t>(</a:t>
            </a:r>
            <a:r>
              <a:rPr sz="1800" b="1" dirty="0" err="1">
                <a:latin typeface="Tahoma"/>
                <a:cs typeface="Tahoma"/>
              </a:rPr>
              <a:t>เม</a:t>
            </a:r>
            <a:r>
              <a:rPr lang="th-TH" sz="1800" b="1" dirty="0">
                <a:latin typeface="Tahoma"/>
                <a:cs typeface="Tahoma"/>
              </a:rPr>
              <a:t>ื่</a:t>
            </a:r>
            <a:r>
              <a:rPr sz="1800" b="1" dirty="0" err="1">
                <a:latin typeface="Tahoma"/>
                <a:cs typeface="Tahoma"/>
              </a:rPr>
              <a:t>อเก</a:t>
            </a:r>
            <a:r>
              <a:rPr lang="th-TH" sz="1800" b="1" dirty="0">
                <a:latin typeface="Tahoma"/>
                <a:cs typeface="Tahoma"/>
              </a:rPr>
              <a:t>ิ</a:t>
            </a:r>
            <a:r>
              <a:rPr sz="1800" b="1" dirty="0" err="1">
                <a:latin typeface="Tahoma"/>
                <a:cs typeface="Tahoma"/>
              </a:rPr>
              <a:t>ดปัญหา</a:t>
            </a:r>
            <a:r>
              <a:rPr sz="1800" b="1" dirty="0">
                <a:latin typeface="Tahoma"/>
                <a:cs typeface="Tahoma"/>
              </a:rPr>
              <a:t> </a:t>
            </a:r>
            <a:r>
              <a:rPr sz="1800" b="1" dirty="0" err="1">
                <a:latin typeface="Tahoma"/>
                <a:cs typeface="Tahoma"/>
              </a:rPr>
              <a:t>ตามแก</a:t>
            </a:r>
            <a:r>
              <a:rPr lang="th-TH" sz="1800" b="1" dirty="0">
                <a:latin typeface="Tahoma"/>
                <a:cs typeface="Tahoma"/>
              </a:rPr>
              <a:t>้</a:t>
            </a:r>
            <a:r>
              <a:rPr sz="1800" b="1" dirty="0" err="1">
                <a:latin typeface="Tahoma"/>
                <a:cs typeface="Tahoma"/>
              </a:rPr>
              <a:t>ไขท</a:t>
            </a:r>
            <a:r>
              <a:rPr lang="th-TH" sz="1800" b="1" dirty="0">
                <a:latin typeface="Tahoma"/>
                <a:cs typeface="Tahoma"/>
              </a:rPr>
              <a:t>ี</a:t>
            </a:r>
            <a:r>
              <a:rPr sz="1800" b="1" dirty="0" err="1">
                <a:latin typeface="Tahoma"/>
                <a:cs typeface="Tahoma"/>
              </a:rPr>
              <a:t>หล</a:t>
            </a:r>
            <a:r>
              <a:rPr lang="th-TH" sz="1800" b="1" dirty="0">
                <a:latin typeface="Tahoma"/>
                <a:cs typeface="Tahoma"/>
              </a:rPr>
              <a:t>ั</a:t>
            </a:r>
            <a:r>
              <a:rPr sz="1800" b="1" dirty="0">
                <a:latin typeface="Tahoma"/>
                <a:cs typeface="Tahoma"/>
              </a:rPr>
              <a:t>ง )</a:t>
            </a:r>
            <a:endParaRPr sz="1800" dirty="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  <a:spcBef>
                <a:spcPts val="94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Ignore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problem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pretend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never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occur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system;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used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most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operating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systems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including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UNIX</a:t>
            </a:r>
            <a:endParaRPr sz="1800" dirty="0">
              <a:latin typeface="Arial MT"/>
              <a:cs typeface="Arial MT"/>
            </a:endParaRPr>
          </a:p>
          <a:p>
            <a:pPr marL="222250">
              <a:lnSpc>
                <a:spcPct val="100000"/>
              </a:lnSpc>
              <a:spcBef>
                <a:spcPts val="1195"/>
              </a:spcBef>
              <a:tabLst>
                <a:tab pos="893444" algn="l"/>
                <a:tab pos="2088514" algn="l"/>
                <a:tab pos="2581275" algn="l"/>
              </a:tabLst>
            </a:pPr>
            <a:r>
              <a:rPr sz="1800" b="1" dirty="0">
                <a:latin typeface="Tahoma"/>
                <a:cs typeface="Tahoma"/>
              </a:rPr>
              <a:t>(</a:t>
            </a:r>
            <a:r>
              <a:rPr sz="1800" b="1" dirty="0" err="1">
                <a:latin typeface="Tahoma"/>
                <a:cs typeface="Tahoma"/>
              </a:rPr>
              <a:t>มองข</a:t>
            </a:r>
            <a:r>
              <a:rPr lang="th-TH" sz="1800" b="1" dirty="0">
                <a:latin typeface="Tahoma"/>
                <a:cs typeface="Tahoma"/>
              </a:rPr>
              <a:t>้</a:t>
            </a:r>
            <a:r>
              <a:rPr sz="1800" b="1" dirty="0" err="1">
                <a:latin typeface="Tahoma"/>
                <a:cs typeface="Tahoma"/>
              </a:rPr>
              <a:t>ามปัญหา</a:t>
            </a:r>
            <a:r>
              <a:rPr sz="1800" b="1" dirty="0">
                <a:latin typeface="Tahoma"/>
                <a:cs typeface="Tahoma"/>
              </a:rPr>
              <a:t> </a:t>
            </a:r>
            <a:r>
              <a:rPr lang="th-TH" sz="1800" b="1" dirty="0">
                <a:latin typeface="Tahoma"/>
                <a:cs typeface="Tahoma"/>
              </a:rPr>
              <a:t>ทำ</a:t>
            </a:r>
            <a:r>
              <a:rPr sz="1800" b="1" dirty="0" err="1">
                <a:latin typeface="Tahoma"/>
                <a:cs typeface="Tahoma"/>
              </a:rPr>
              <a:t>เสม</a:t>
            </a:r>
            <a:r>
              <a:rPr lang="th-TH" sz="1800" b="1" dirty="0">
                <a:latin typeface="Tahoma"/>
                <a:cs typeface="Tahoma"/>
              </a:rPr>
              <a:t>ื</a:t>
            </a:r>
            <a:r>
              <a:rPr sz="1800" b="1" dirty="0" err="1">
                <a:latin typeface="Tahoma"/>
                <a:cs typeface="Tahoma"/>
              </a:rPr>
              <a:t>อนไม</a:t>
            </a:r>
            <a:r>
              <a:rPr lang="th-TH" sz="1800" b="1" dirty="0">
                <a:latin typeface="Tahoma"/>
                <a:cs typeface="Tahoma"/>
              </a:rPr>
              <a:t>่</a:t>
            </a:r>
            <a:r>
              <a:rPr lang="th-TH" b="1" dirty="0">
                <a:latin typeface="Tahoma"/>
                <a:cs typeface="Tahoma"/>
              </a:rPr>
              <a:t>มีก</a:t>
            </a:r>
            <a:r>
              <a:rPr sz="1800" b="1" dirty="0" err="1">
                <a:latin typeface="Tahoma"/>
                <a:cs typeface="Tahoma"/>
              </a:rPr>
              <a:t>ารเก</a:t>
            </a:r>
            <a:r>
              <a:rPr lang="th-TH" sz="1800" b="1" dirty="0">
                <a:latin typeface="Tahoma"/>
                <a:cs typeface="Tahoma"/>
              </a:rPr>
              <a:t>ิ</a:t>
            </a:r>
            <a:r>
              <a:rPr sz="1800" b="1" dirty="0">
                <a:latin typeface="Tahoma"/>
                <a:cs typeface="Tahoma"/>
              </a:rPr>
              <a:t>ด</a:t>
            </a:r>
            <a:r>
              <a:rPr lang="th-TH" b="1" dirty="0">
                <a:latin typeface="Tahoma"/>
                <a:cs typeface="Tahoma"/>
              </a:rPr>
              <a:t> </a:t>
            </a:r>
            <a:r>
              <a:rPr sz="1800" b="1" dirty="0">
                <a:latin typeface="Verdana"/>
                <a:cs typeface="Verdana"/>
              </a:rPr>
              <a:t>Deadlock</a:t>
            </a:r>
            <a:r>
              <a:rPr lang="th-TH" sz="1800" b="1" dirty="0">
                <a:latin typeface="Verdana"/>
                <a:cs typeface="Verdana"/>
              </a:rPr>
              <a:t> </a:t>
            </a:r>
            <a:r>
              <a:rPr sz="1800" b="1" dirty="0" err="1">
                <a:latin typeface="Tahoma"/>
                <a:cs typeface="Tahoma"/>
              </a:rPr>
              <a:t>ในระบบ</a:t>
            </a:r>
            <a:endParaRPr sz="1800" dirty="0">
              <a:latin typeface="Tahoma"/>
              <a:cs typeface="Tahoma"/>
            </a:endParaRPr>
          </a:p>
          <a:p>
            <a:pPr marL="60325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**** ว</a:t>
            </a:r>
            <a:r>
              <a:rPr lang="th-TH" sz="1800" b="1" dirty="0">
                <a:solidFill>
                  <a:srgbClr val="FF0000"/>
                </a:solidFill>
                <a:latin typeface="Tahoma"/>
                <a:cs typeface="Tahoma"/>
              </a:rPr>
              <a:t>ิ</a:t>
            </a:r>
            <a:r>
              <a:rPr sz="1800" b="1" dirty="0" err="1">
                <a:solidFill>
                  <a:srgbClr val="FF0000"/>
                </a:solidFill>
                <a:latin typeface="Tahoma"/>
                <a:cs typeface="Tahoma"/>
              </a:rPr>
              <a:t>ธีน</a:t>
            </a:r>
            <a:r>
              <a:rPr lang="th-TH" sz="1800" b="1" dirty="0">
                <a:solidFill>
                  <a:srgbClr val="FF0000"/>
                </a:solidFill>
                <a:latin typeface="Tahoma"/>
                <a:cs typeface="Tahoma"/>
              </a:rPr>
              <a:t>ี้</a:t>
            </a:r>
            <a:r>
              <a:rPr sz="1800" b="1" dirty="0" err="1">
                <a:solidFill>
                  <a:srgbClr val="FF0000"/>
                </a:solidFill>
                <a:latin typeface="Tahoma"/>
                <a:cs typeface="Tahoma"/>
              </a:rPr>
              <a:t>เป็น</a:t>
            </a: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 1 ว</a:t>
            </a:r>
            <a:r>
              <a:rPr lang="th-TH" sz="1800" b="1" dirty="0">
                <a:solidFill>
                  <a:srgbClr val="FF0000"/>
                </a:solidFill>
                <a:latin typeface="Tahoma"/>
                <a:cs typeface="Tahoma"/>
              </a:rPr>
              <a:t>ิ</a:t>
            </a:r>
            <a:r>
              <a:rPr sz="1800" b="1" dirty="0" err="1">
                <a:solidFill>
                  <a:srgbClr val="FF0000"/>
                </a:solidFill>
                <a:latin typeface="Tahoma"/>
                <a:cs typeface="Tahoma"/>
              </a:rPr>
              <a:t>ธีการท</a:t>
            </a:r>
            <a:r>
              <a:rPr lang="th-TH" sz="1800" b="1" dirty="0">
                <a:solidFill>
                  <a:srgbClr val="FF0000"/>
                </a:solidFill>
                <a:latin typeface="Tahoma"/>
                <a:cs typeface="Tahoma"/>
              </a:rPr>
              <a:t>ี่</a:t>
            </a:r>
            <a:r>
              <a:rPr sz="1800" b="1" dirty="0" err="1">
                <a:solidFill>
                  <a:srgbClr val="FF0000"/>
                </a:solidFill>
                <a:latin typeface="Tahoma"/>
                <a:cs typeface="Tahoma"/>
              </a:rPr>
              <a:t>ใช้ใน</a:t>
            </a: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OS </a:t>
            </a:r>
            <a:r>
              <a:rPr sz="1800" b="1" dirty="0">
                <a:solidFill>
                  <a:srgbClr val="FF0000"/>
                </a:solidFill>
                <a:latin typeface="Tahoma"/>
                <a:cs typeface="Tahoma"/>
              </a:rPr>
              <a:t>ส่วนใหญ่******</a:t>
            </a:r>
            <a:r>
              <a:rPr sz="1800" b="1" dirty="0">
                <a:solidFill>
                  <a:srgbClr val="FF0000"/>
                </a:solidFill>
                <a:latin typeface="Verdana"/>
                <a:cs typeface="Verdana"/>
              </a:rPr>
              <a:t>)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940" y="2179954"/>
            <a:ext cx="26517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2824607"/>
            <a:ext cx="265175" cy="2743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8" name="object 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32778" y="858602"/>
            <a:ext cx="702164" cy="47716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7182552" y="907258"/>
            <a:ext cx="1654175" cy="598805"/>
            <a:chOff x="7182552" y="907258"/>
            <a:chExt cx="1654175" cy="598805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3679" y="943395"/>
              <a:ext cx="247395" cy="1338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1172" y="964008"/>
              <a:ext cx="214577" cy="946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82552" y="1265459"/>
              <a:ext cx="78740" cy="16510"/>
            </a:xfrm>
            <a:custGeom>
              <a:avLst/>
              <a:gdLst/>
              <a:ahLst/>
              <a:cxnLst/>
              <a:rect l="l" t="t" r="r" b="b"/>
              <a:pathLst>
                <a:path w="78740" h="16509">
                  <a:moveTo>
                    <a:pt x="70084" y="0"/>
                  </a:moveTo>
                  <a:lnTo>
                    <a:pt x="2692" y="3186"/>
                  </a:lnTo>
                  <a:lnTo>
                    <a:pt x="0" y="6146"/>
                  </a:lnTo>
                  <a:lnTo>
                    <a:pt x="322" y="12989"/>
                  </a:lnTo>
                  <a:lnTo>
                    <a:pt x="3079" y="15634"/>
                  </a:lnTo>
                  <a:lnTo>
                    <a:pt x="74847" y="16062"/>
                  </a:lnTo>
                  <a:lnTo>
                    <a:pt x="78460" y="12491"/>
                  </a:lnTo>
                  <a:lnTo>
                    <a:pt x="78512" y="3630"/>
                  </a:lnTo>
                  <a:lnTo>
                    <a:pt x="74941" y="17"/>
                  </a:lnTo>
                  <a:lnTo>
                    <a:pt x="70084" y="0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3686" y="1240632"/>
              <a:ext cx="122245" cy="7505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83757" y="907258"/>
              <a:ext cx="1452443" cy="598327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7208577" y="1722421"/>
            <a:ext cx="88265" cy="24130"/>
          </a:xfrm>
          <a:custGeom>
            <a:avLst/>
            <a:gdLst/>
            <a:ahLst/>
            <a:cxnLst/>
            <a:rect l="l" t="t" r="r" b="b"/>
            <a:pathLst>
              <a:path w="88265" h="24130">
                <a:moveTo>
                  <a:pt x="87643" y="7218"/>
                </a:moveTo>
                <a:lnTo>
                  <a:pt x="27405" y="7218"/>
                </a:lnTo>
                <a:lnTo>
                  <a:pt x="32224" y="7322"/>
                </a:lnTo>
                <a:lnTo>
                  <a:pt x="35691" y="10951"/>
                </a:lnTo>
                <a:lnTo>
                  <a:pt x="35727" y="13832"/>
                </a:lnTo>
                <a:lnTo>
                  <a:pt x="35619" y="18564"/>
                </a:lnTo>
                <a:lnTo>
                  <a:pt x="35496" y="20146"/>
                </a:lnTo>
                <a:lnTo>
                  <a:pt x="31880" y="23601"/>
                </a:lnTo>
                <a:lnTo>
                  <a:pt x="34618" y="23647"/>
                </a:lnTo>
                <a:lnTo>
                  <a:pt x="74499" y="14067"/>
                </a:lnTo>
                <a:lnTo>
                  <a:pt x="87746" y="7575"/>
                </a:lnTo>
                <a:lnTo>
                  <a:pt x="87643" y="7218"/>
                </a:lnTo>
                <a:close/>
              </a:path>
              <a:path w="88265" h="24130">
                <a:moveTo>
                  <a:pt x="27352" y="23524"/>
                </a:moveTo>
                <a:lnTo>
                  <a:pt x="31852" y="23627"/>
                </a:lnTo>
                <a:lnTo>
                  <a:pt x="27352" y="23524"/>
                </a:lnTo>
                <a:close/>
              </a:path>
              <a:path w="88265" h="24130">
                <a:moveTo>
                  <a:pt x="27405" y="7218"/>
                </a:moveTo>
                <a:lnTo>
                  <a:pt x="22923" y="7290"/>
                </a:lnTo>
                <a:lnTo>
                  <a:pt x="20002" y="10271"/>
                </a:lnTo>
                <a:lnTo>
                  <a:pt x="21084" y="11906"/>
                </a:lnTo>
                <a:lnTo>
                  <a:pt x="19458" y="19905"/>
                </a:lnTo>
                <a:lnTo>
                  <a:pt x="22954" y="23424"/>
                </a:lnTo>
                <a:lnTo>
                  <a:pt x="27398" y="23525"/>
                </a:lnTo>
                <a:lnTo>
                  <a:pt x="31880" y="23601"/>
                </a:lnTo>
                <a:lnTo>
                  <a:pt x="35496" y="20146"/>
                </a:lnTo>
                <a:lnTo>
                  <a:pt x="35619" y="18564"/>
                </a:lnTo>
                <a:lnTo>
                  <a:pt x="35727" y="13832"/>
                </a:lnTo>
                <a:lnTo>
                  <a:pt x="35691" y="10951"/>
                </a:lnTo>
                <a:lnTo>
                  <a:pt x="32224" y="7322"/>
                </a:lnTo>
                <a:lnTo>
                  <a:pt x="27405" y="7218"/>
                </a:lnTo>
                <a:close/>
              </a:path>
              <a:path w="88265" h="24130">
                <a:moveTo>
                  <a:pt x="22954" y="23424"/>
                </a:moveTo>
                <a:lnTo>
                  <a:pt x="27352" y="23524"/>
                </a:lnTo>
                <a:lnTo>
                  <a:pt x="22954" y="23424"/>
                </a:lnTo>
                <a:close/>
              </a:path>
              <a:path w="88265" h="24130">
                <a:moveTo>
                  <a:pt x="19458" y="19905"/>
                </a:moveTo>
                <a:lnTo>
                  <a:pt x="19409" y="20146"/>
                </a:lnTo>
                <a:lnTo>
                  <a:pt x="15391" y="22806"/>
                </a:lnTo>
                <a:lnTo>
                  <a:pt x="16551" y="23042"/>
                </a:lnTo>
                <a:lnTo>
                  <a:pt x="21971" y="23402"/>
                </a:lnTo>
                <a:lnTo>
                  <a:pt x="22954" y="23424"/>
                </a:lnTo>
                <a:lnTo>
                  <a:pt x="19458" y="19905"/>
                </a:lnTo>
                <a:close/>
              </a:path>
              <a:path w="88265" h="24130">
                <a:moveTo>
                  <a:pt x="11271" y="21969"/>
                </a:moveTo>
                <a:lnTo>
                  <a:pt x="15389" y="22806"/>
                </a:lnTo>
                <a:lnTo>
                  <a:pt x="11271" y="21969"/>
                </a:lnTo>
                <a:close/>
              </a:path>
              <a:path w="88265" h="24130">
                <a:moveTo>
                  <a:pt x="5942" y="19130"/>
                </a:moveTo>
                <a:lnTo>
                  <a:pt x="7395" y="21054"/>
                </a:lnTo>
                <a:lnTo>
                  <a:pt x="8725" y="21451"/>
                </a:lnTo>
                <a:lnTo>
                  <a:pt x="15391" y="22806"/>
                </a:lnTo>
                <a:lnTo>
                  <a:pt x="19409" y="20146"/>
                </a:lnTo>
                <a:lnTo>
                  <a:pt x="19420" y="19279"/>
                </a:lnTo>
                <a:lnTo>
                  <a:pt x="6076" y="19265"/>
                </a:lnTo>
                <a:lnTo>
                  <a:pt x="5942" y="19130"/>
                </a:lnTo>
                <a:close/>
              </a:path>
              <a:path w="88265" h="24130">
                <a:moveTo>
                  <a:pt x="7395" y="21054"/>
                </a:moveTo>
                <a:lnTo>
                  <a:pt x="7508" y="21203"/>
                </a:lnTo>
                <a:lnTo>
                  <a:pt x="8724" y="21451"/>
                </a:lnTo>
                <a:lnTo>
                  <a:pt x="7395" y="21054"/>
                </a:lnTo>
                <a:close/>
              </a:path>
              <a:path w="88265" h="24130">
                <a:moveTo>
                  <a:pt x="3628" y="6862"/>
                </a:moveTo>
                <a:lnTo>
                  <a:pt x="0" y="10017"/>
                </a:lnTo>
                <a:lnTo>
                  <a:pt x="231" y="15807"/>
                </a:lnTo>
                <a:lnTo>
                  <a:pt x="6103" y="20667"/>
                </a:lnTo>
                <a:lnTo>
                  <a:pt x="7395" y="21054"/>
                </a:lnTo>
                <a:lnTo>
                  <a:pt x="5942" y="19130"/>
                </a:lnTo>
                <a:lnTo>
                  <a:pt x="911" y="14067"/>
                </a:lnTo>
                <a:lnTo>
                  <a:pt x="812" y="9659"/>
                </a:lnTo>
                <a:lnTo>
                  <a:pt x="3628" y="6862"/>
                </a:lnTo>
                <a:close/>
              </a:path>
              <a:path w="88265" h="24130">
                <a:moveTo>
                  <a:pt x="20002" y="10271"/>
                </a:moveTo>
                <a:lnTo>
                  <a:pt x="19797" y="10480"/>
                </a:lnTo>
                <a:lnTo>
                  <a:pt x="19579" y="11055"/>
                </a:lnTo>
                <a:lnTo>
                  <a:pt x="19458" y="19905"/>
                </a:lnTo>
                <a:lnTo>
                  <a:pt x="21084" y="11906"/>
                </a:lnTo>
                <a:lnTo>
                  <a:pt x="20002" y="10271"/>
                </a:lnTo>
                <a:close/>
              </a:path>
              <a:path w="88265" h="24130">
                <a:moveTo>
                  <a:pt x="9180" y="6597"/>
                </a:moveTo>
                <a:lnTo>
                  <a:pt x="5520" y="9734"/>
                </a:lnTo>
                <a:lnTo>
                  <a:pt x="4903" y="17754"/>
                </a:lnTo>
                <a:lnTo>
                  <a:pt x="5942" y="19130"/>
                </a:lnTo>
                <a:lnTo>
                  <a:pt x="6076" y="19265"/>
                </a:lnTo>
                <a:lnTo>
                  <a:pt x="10369" y="19279"/>
                </a:lnTo>
                <a:lnTo>
                  <a:pt x="13451" y="16219"/>
                </a:lnTo>
                <a:lnTo>
                  <a:pt x="13818" y="15741"/>
                </a:lnTo>
                <a:lnTo>
                  <a:pt x="14563" y="14452"/>
                </a:lnTo>
                <a:lnTo>
                  <a:pt x="15205" y="13832"/>
                </a:lnTo>
                <a:lnTo>
                  <a:pt x="19204" y="12038"/>
                </a:lnTo>
                <a:lnTo>
                  <a:pt x="19255" y="11906"/>
                </a:lnTo>
                <a:lnTo>
                  <a:pt x="19337" y="10951"/>
                </a:lnTo>
                <a:lnTo>
                  <a:pt x="19797" y="10480"/>
                </a:lnTo>
                <a:lnTo>
                  <a:pt x="19834" y="10017"/>
                </a:lnTo>
                <a:lnTo>
                  <a:pt x="18423" y="7887"/>
                </a:lnTo>
                <a:lnTo>
                  <a:pt x="13996" y="6988"/>
                </a:lnTo>
                <a:lnTo>
                  <a:pt x="13044" y="6895"/>
                </a:lnTo>
                <a:lnTo>
                  <a:pt x="9180" y="6597"/>
                </a:lnTo>
                <a:close/>
              </a:path>
              <a:path w="88265" h="24130">
                <a:moveTo>
                  <a:pt x="19344" y="11672"/>
                </a:moveTo>
                <a:lnTo>
                  <a:pt x="19204" y="12038"/>
                </a:lnTo>
                <a:lnTo>
                  <a:pt x="15205" y="13832"/>
                </a:lnTo>
                <a:lnTo>
                  <a:pt x="14563" y="14452"/>
                </a:lnTo>
                <a:lnTo>
                  <a:pt x="13768" y="15807"/>
                </a:lnTo>
                <a:lnTo>
                  <a:pt x="13451" y="16219"/>
                </a:lnTo>
                <a:lnTo>
                  <a:pt x="10369" y="19279"/>
                </a:lnTo>
                <a:lnTo>
                  <a:pt x="19420" y="19279"/>
                </a:lnTo>
                <a:lnTo>
                  <a:pt x="19344" y="11672"/>
                </a:lnTo>
                <a:close/>
              </a:path>
              <a:path w="88265" h="24130">
                <a:moveTo>
                  <a:pt x="6416" y="4438"/>
                </a:moveTo>
                <a:lnTo>
                  <a:pt x="3501" y="6988"/>
                </a:lnTo>
                <a:lnTo>
                  <a:pt x="812" y="9659"/>
                </a:lnTo>
                <a:lnTo>
                  <a:pt x="911" y="14067"/>
                </a:lnTo>
                <a:lnTo>
                  <a:pt x="5942" y="19130"/>
                </a:lnTo>
                <a:lnTo>
                  <a:pt x="4903" y="17754"/>
                </a:lnTo>
                <a:lnTo>
                  <a:pt x="5520" y="9734"/>
                </a:lnTo>
                <a:lnTo>
                  <a:pt x="9180" y="6597"/>
                </a:lnTo>
                <a:lnTo>
                  <a:pt x="12561" y="6597"/>
                </a:lnTo>
                <a:lnTo>
                  <a:pt x="10328" y="4504"/>
                </a:lnTo>
                <a:lnTo>
                  <a:pt x="6416" y="4438"/>
                </a:lnTo>
                <a:close/>
              </a:path>
              <a:path w="88265" h="24130">
                <a:moveTo>
                  <a:pt x="19797" y="10480"/>
                </a:moveTo>
                <a:lnTo>
                  <a:pt x="19337" y="10951"/>
                </a:lnTo>
                <a:lnTo>
                  <a:pt x="19344" y="11672"/>
                </a:lnTo>
                <a:lnTo>
                  <a:pt x="19797" y="10480"/>
                </a:lnTo>
                <a:close/>
              </a:path>
              <a:path w="88265" h="24130">
                <a:moveTo>
                  <a:pt x="20174" y="7286"/>
                </a:moveTo>
                <a:lnTo>
                  <a:pt x="20628" y="8298"/>
                </a:lnTo>
                <a:lnTo>
                  <a:pt x="20110" y="9659"/>
                </a:lnTo>
                <a:lnTo>
                  <a:pt x="20002" y="10271"/>
                </a:lnTo>
                <a:lnTo>
                  <a:pt x="22920" y="7293"/>
                </a:lnTo>
                <a:lnTo>
                  <a:pt x="20174" y="7286"/>
                </a:lnTo>
                <a:close/>
              </a:path>
              <a:path w="88265" h="24130">
                <a:moveTo>
                  <a:pt x="13044" y="6895"/>
                </a:moveTo>
                <a:lnTo>
                  <a:pt x="13996" y="6988"/>
                </a:lnTo>
                <a:lnTo>
                  <a:pt x="18423" y="7887"/>
                </a:lnTo>
                <a:lnTo>
                  <a:pt x="19922" y="10151"/>
                </a:lnTo>
                <a:lnTo>
                  <a:pt x="20628" y="8298"/>
                </a:lnTo>
                <a:lnTo>
                  <a:pt x="20174" y="7286"/>
                </a:lnTo>
                <a:lnTo>
                  <a:pt x="18036" y="7279"/>
                </a:lnTo>
                <a:lnTo>
                  <a:pt x="13044" y="6895"/>
                </a:lnTo>
                <a:close/>
              </a:path>
              <a:path w="88265" h="24130">
                <a:moveTo>
                  <a:pt x="83291" y="0"/>
                </a:moveTo>
                <a:lnTo>
                  <a:pt x="71924" y="1823"/>
                </a:lnTo>
                <a:lnTo>
                  <a:pt x="54888" y="4368"/>
                </a:lnTo>
                <a:lnTo>
                  <a:pt x="33765" y="7155"/>
                </a:lnTo>
                <a:lnTo>
                  <a:pt x="22950" y="7263"/>
                </a:lnTo>
                <a:lnTo>
                  <a:pt x="27405" y="7218"/>
                </a:lnTo>
                <a:lnTo>
                  <a:pt x="87643" y="7218"/>
                </a:lnTo>
                <a:lnTo>
                  <a:pt x="86051" y="1743"/>
                </a:lnTo>
                <a:lnTo>
                  <a:pt x="83291" y="0"/>
                </a:lnTo>
                <a:close/>
              </a:path>
              <a:path w="88265" h="24130">
                <a:moveTo>
                  <a:pt x="18897" y="4438"/>
                </a:moveTo>
                <a:lnTo>
                  <a:pt x="6416" y="4438"/>
                </a:lnTo>
                <a:lnTo>
                  <a:pt x="10328" y="4504"/>
                </a:lnTo>
                <a:lnTo>
                  <a:pt x="12860" y="6877"/>
                </a:lnTo>
                <a:lnTo>
                  <a:pt x="18036" y="7279"/>
                </a:lnTo>
                <a:lnTo>
                  <a:pt x="20174" y="7286"/>
                </a:lnTo>
                <a:lnTo>
                  <a:pt x="18897" y="4438"/>
                </a:lnTo>
                <a:close/>
              </a:path>
              <a:path w="88265" h="24130">
                <a:moveTo>
                  <a:pt x="12561" y="6597"/>
                </a:moveTo>
                <a:lnTo>
                  <a:pt x="9180" y="6597"/>
                </a:lnTo>
                <a:lnTo>
                  <a:pt x="13044" y="6895"/>
                </a:lnTo>
                <a:lnTo>
                  <a:pt x="12844" y="6862"/>
                </a:lnTo>
                <a:lnTo>
                  <a:pt x="12561" y="6597"/>
                </a:lnTo>
                <a:close/>
              </a:path>
              <a:path w="88265" h="24130">
                <a:moveTo>
                  <a:pt x="14030" y="504"/>
                </a:moveTo>
                <a:lnTo>
                  <a:pt x="8100" y="3166"/>
                </a:lnTo>
                <a:lnTo>
                  <a:pt x="5603" y="4900"/>
                </a:lnTo>
                <a:lnTo>
                  <a:pt x="3628" y="6862"/>
                </a:lnTo>
                <a:lnTo>
                  <a:pt x="6416" y="4438"/>
                </a:lnTo>
                <a:lnTo>
                  <a:pt x="18897" y="4438"/>
                </a:lnTo>
                <a:lnTo>
                  <a:pt x="17771" y="1927"/>
                </a:lnTo>
                <a:lnTo>
                  <a:pt x="14030" y="504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86707" y="1684366"/>
            <a:ext cx="158971" cy="9052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76136" y="1697366"/>
            <a:ext cx="99227" cy="6692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79713" y="1615917"/>
            <a:ext cx="1247262" cy="14801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18156" y="1865209"/>
            <a:ext cx="459012" cy="122120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99E726-C74D-8B6D-FB1D-04CF753748C5}"/>
              </a:ext>
            </a:extLst>
          </p:cNvPr>
          <p:cNvSpPr txBox="1"/>
          <p:nvPr/>
        </p:nvSpPr>
        <p:spPr>
          <a:xfrm>
            <a:off x="1402334" y="3404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วิธีการจัดการการหยุดชะงัก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B6894A-CB59-0724-E096-F8A13F7C0EFF}"/>
              </a:ext>
            </a:extLst>
          </p:cNvPr>
          <p:cNvSpPr txBox="1"/>
          <p:nvPr/>
        </p:nvSpPr>
        <p:spPr>
          <a:xfrm>
            <a:off x="1163115" y="125481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ตรวจสอบให้แน่ใจว่าระบบจะไม่เข้าสู่สถานะล็อคตาย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D85A97-3719-5AE3-0897-ABC75DCCDD1D}"/>
              </a:ext>
            </a:extLst>
          </p:cNvPr>
          <p:cNvSpPr txBox="1"/>
          <p:nvPr/>
        </p:nvSpPr>
        <p:spPr>
          <a:xfrm>
            <a:off x="1163115" y="196449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อนุญาตให้ระบบเข้าสู่สถานะ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จากนั้นจึงกู้คืน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6FC4D7-EFA9-2975-6AF0-7EEBC84BD273}"/>
              </a:ext>
            </a:extLst>
          </p:cNvPr>
          <p:cNvSpPr txBox="1"/>
          <p:nvPr/>
        </p:nvSpPr>
        <p:spPr>
          <a:xfrm>
            <a:off x="1163115" y="2609534"/>
            <a:ext cx="7718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ละเว้นปัญหาและแสร้งทำเป็นว่าการหยุดชะงักไม่เคยเกิดขึ้นในระบบ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ใช้โดยระบบปฏิบัติการส่วนใหญ่รวมถึง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UNIX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0620" y="256413"/>
            <a:ext cx="5949696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1325" algn="l"/>
                <a:tab pos="5199380" algn="l"/>
              </a:tabLst>
            </a:pPr>
            <a:r>
              <a:rPr sz="3200" spc="-5" dirty="0"/>
              <a:t>Dea</a:t>
            </a:r>
            <a:r>
              <a:rPr sz="3200" spc="-15" dirty="0"/>
              <a:t>d</a:t>
            </a:r>
            <a:r>
              <a:rPr sz="3200" dirty="0"/>
              <a:t>lo</a:t>
            </a:r>
            <a:r>
              <a:rPr sz="3200" spc="-10" dirty="0"/>
              <a:t>c</a:t>
            </a:r>
            <a:r>
              <a:rPr sz="3200" dirty="0"/>
              <a:t>k</a:t>
            </a:r>
            <a:r>
              <a:rPr sz="3200" spc="-35" dirty="0"/>
              <a:t> </a:t>
            </a:r>
            <a:r>
              <a:rPr sz="3200" dirty="0"/>
              <a:t>Pre</a:t>
            </a:r>
            <a:r>
              <a:rPr sz="3200" spc="-10" dirty="0"/>
              <a:t>v</a:t>
            </a:r>
            <a:r>
              <a:rPr sz="3200" spc="-5" dirty="0"/>
              <a:t>enti</a:t>
            </a:r>
            <a:r>
              <a:rPr sz="3200" spc="-15" dirty="0"/>
              <a:t>o</a:t>
            </a:r>
            <a:r>
              <a:rPr sz="3200" dirty="0"/>
              <a:t>n	(</a:t>
            </a:r>
            <a:r>
              <a:rPr sz="3200" dirty="0" err="1">
                <a:latin typeface="Tahoma"/>
                <a:cs typeface="Tahoma"/>
              </a:rPr>
              <a:t>ป้องก</a:t>
            </a:r>
            <a:r>
              <a:rPr lang="th-TH" sz="3200" dirty="0">
                <a:latin typeface="Tahoma"/>
                <a:cs typeface="Tahoma"/>
              </a:rPr>
              <a:t>ั</a:t>
            </a:r>
            <a:r>
              <a:rPr sz="3200" dirty="0">
                <a:latin typeface="Tahoma"/>
                <a:cs typeface="Tahoma"/>
              </a:rPr>
              <a:t>น)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118" y="1919351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118" y="2838018"/>
            <a:ext cx="265175" cy="274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9292" y="3507613"/>
            <a:ext cx="234695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9292" y="4426280"/>
            <a:ext cx="234695" cy="2441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30655" y="1427429"/>
            <a:ext cx="7762240" cy="328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Restrain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ways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made</a:t>
            </a:r>
            <a:endParaRPr sz="1800" dirty="0">
              <a:latin typeface="Arial MT"/>
              <a:cs typeface="Arial MT"/>
            </a:endParaRPr>
          </a:p>
          <a:p>
            <a:pPr marL="664210" marR="283845">
              <a:lnSpc>
                <a:spcPct val="100000"/>
              </a:lnSpc>
              <a:spcBef>
                <a:spcPts val="1540"/>
              </a:spcBef>
            </a:pPr>
            <a:r>
              <a:rPr sz="1800" b="1" dirty="0">
                <a:latin typeface="Arial"/>
                <a:cs typeface="Arial"/>
              </a:rPr>
              <a:t>Mutual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Exclusion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not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sharable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resources;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</a:t>
            </a:r>
            <a:r>
              <a:rPr sz="1800" spc="-10" dirty="0">
                <a:latin typeface="Arial MT"/>
                <a:cs typeface="Arial MT"/>
              </a:rPr>
              <a:t> hold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nonsharable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664210">
              <a:lnSpc>
                <a:spcPct val="100000"/>
              </a:lnSpc>
            </a:pPr>
            <a:r>
              <a:rPr sz="1800" b="1" spc="-5" dirty="0">
                <a:latin typeface="Arial"/>
                <a:cs typeface="Arial"/>
              </a:rPr>
              <a:t>Hold and </a:t>
            </a:r>
            <a:r>
              <a:rPr sz="1800" b="1" dirty="0">
                <a:latin typeface="Arial"/>
                <a:cs typeface="Arial"/>
              </a:rPr>
              <a:t>Wait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must guarantee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whenever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process</a:t>
            </a:r>
            <a:endParaRPr sz="1800" dirty="0">
              <a:latin typeface="Arial MT"/>
              <a:cs typeface="Arial MT"/>
            </a:endParaRPr>
          </a:p>
          <a:p>
            <a:pPr marL="66421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requests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resource, it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hold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any other resources</a:t>
            </a:r>
            <a:endParaRPr sz="1800" dirty="0">
              <a:latin typeface="Arial MT"/>
              <a:cs typeface="Arial MT"/>
            </a:endParaRPr>
          </a:p>
          <a:p>
            <a:pPr marL="1064895" marR="556895">
              <a:lnSpc>
                <a:spcPct val="100000"/>
              </a:lnSpc>
              <a:spcBef>
                <a:spcPts val="755"/>
              </a:spcBef>
            </a:pPr>
            <a:r>
              <a:rPr sz="1800" spc="-10" dirty="0">
                <a:latin typeface="Arial MT"/>
                <a:cs typeface="Arial MT"/>
              </a:rPr>
              <a:t>Require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request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 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its resources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before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begins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execution,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allow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none</a:t>
            </a:r>
            <a:endParaRPr sz="1800" dirty="0">
              <a:latin typeface="Arial MT"/>
              <a:cs typeface="Arial MT"/>
            </a:endParaRPr>
          </a:p>
          <a:p>
            <a:pPr marL="1064895">
              <a:lnSpc>
                <a:spcPct val="100000"/>
              </a:lnSpc>
              <a:spcBef>
                <a:spcPts val="755"/>
              </a:spcBef>
            </a:pPr>
            <a:r>
              <a:rPr sz="1800" spc="-10" dirty="0">
                <a:latin typeface="Arial MT"/>
                <a:cs typeface="Arial MT"/>
              </a:rPr>
              <a:t>Low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utilization;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starvation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possible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1626" y="967757"/>
            <a:ext cx="7762240" cy="348172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94945">
              <a:lnSpc>
                <a:spcPct val="100000"/>
              </a:lnSpc>
              <a:spcBef>
                <a:spcPts val="155"/>
              </a:spcBef>
              <a:tabLst>
                <a:tab pos="4601210" algn="l"/>
              </a:tabLst>
            </a:pPr>
            <a:r>
              <a:rPr sz="3200" baseline="2314" dirty="0">
                <a:latin typeface="Microsoft Sans Serif"/>
                <a:cs typeface="Microsoft Sans Serif"/>
              </a:rPr>
              <a:t>พิจารณาถึง การเกิด </a:t>
            </a:r>
            <a:r>
              <a:rPr sz="3200" baseline="2314" dirty="0">
                <a:latin typeface="Arial MT"/>
                <a:cs typeface="Arial MT"/>
              </a:rPr>
              <a:t>Deadlock </a:t>
            </a:r>
            <a:r>
              <a:rPr sz="3200" baseline="2314" dirty="0">
                <a:latin typeface="Microsoft Sans Serif"/>
                <a:cs typeface="Microsoft Sans Serif"/>
              </a:rPr>
              <a:t>ต</a:t>
            </a:r>
            <a:r>
              <a:rPr lang="th-TH" sz="3200" baseline="2314" dirty="0">
                <a:latin typeface="Microsoft Sans Serif"/>
                <a:cs typeface="Microsoft Sans Serif"/>
              </a:rPr>
              <a:t>้</a:t>
            </a:r>
            <a:r>
              <a:rPr sz="3200" baseline="2314" dirty="0" err="1">
                <a:latin typeface="Microsoft Sans Serif"/>
                <a:cs typeface="Microsoft Sans Serif"/>
              </a:rPr>
              <a:t>องมีเง</a:t>
            </a:r>
            <a:r>
              <a:rPr lang="th-TH" sz="3200" baseline="2314" dirty="0">
                <a:latin typeface="Microsoft Sans Serif"/>
                <a:cs typeface="Microsoft Sans Serif"/>
              </a:rPr>
              <a:t>ื่</a:t>
            </a:r>
            <a:r>
              <a:rPr sz="3200" baseline="2314" dirty="0" err="1">
                <a:latin typeface="Microsoft Sans Serif"/>
                <a:cs typeface="Microsoft Sans Serif"/>
              </a:rPr>
              <a:t>อนไข</a:t>
            </a:r>
            <a:r>
              <a:rPr sz="3200" baseline="2314" dirty="0">
                <a:latin typeface="Microsoft Sans Serif"/>
                <a:cs typeface="Microsoft Sans Serif"/>
              </a:rPr>
              <a:t> </a:t>
            </a:r>
            <a:r>
              <a:rPr lang="th-TH" sz="3200" baseline="2314" dirty="0">
                <a:latin typeface="Microsoft Sans Serif"/>
                <a:cs typeface="Microsoft Sans Serif"/>
              </a:rPr>
              <a:t>ทั้ง </a:t>
            </a:r>
            <a:r>
              <a:rPr sz="3200" baseline="2314" dirty="0">
                <a:latin typeface="Microsoft Sans Serif"/>
                <a:cs typeface="Microsoft Sans Serif"/>
              </a:rPr>
              <a:t>4 </a:t>
            </a:r>
            <a:r>
              <a:rPr sz="3200" baseline="2314" dirty="0" err="1">
                <a:latin typeface="Microsoft Sans Serif"/>
                <a:cs typeface="Microsoft Sans Serif"/>
              </a:rPr>
              <a:t>กรณีเกิด</a:t>
            </a:r>
            <a:r>
              <a:rPr lang="th-TH" sz="3200" baseline="2314" dirty="0">
                <a:latin typeface="Microsoft Sans Serif"/>
                <a:cs typeface="Microsoft Sans Serif"/>
              </a:rPr>
              <a:t>ขึ้</a:t>
            </a:r>
            <a:r>
              <a:rPr sz="3200" baseline="2314" dirty="0" err="1">
                <a:latin typeface="Microsoft Sans Serif"/>
                <a:cs typeface="Microsoft Sans Serif"/>
              </a:rPr>
              <a:t>นพร้อมก</a:t>
            </a:r>
            <a:r>
              <a:rPr lang="th-TH" sz="3200" baseline="2314" dirty="0">
                <a:latin typeface="Microsoft Sans Serif"/>
                <a:cs typeface="Microsoft Sans Serif"/>
              </a:rPr>
              <a:t>ั</a:t>
            </a:r>
            <a:r>
              <a:rPr sz="3200" baseline="2314" dirty="0">
                <a:latin typeface="Microsoft Sans Serif"/>
                <a:cs typeface="Microsoft Sans Serif"/>
              </a:rPr>
              <a:t>น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552014" y="3691677"/>
            <a:ext cx="636905" cy="675640"/>
            <a:chOff x="552014" y="3691677"/>
            <a:chExt cx="636905" cy="67564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7435" y="3817673"/>
              <a:ext cx="179501" cy="10822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014" y="3691677"/>
              <a:ext cx="636374" cy="675478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26E88C-5A49-0210-5088-0DCE6265D27D}"/>
              </a:ext>
            </a:extLst>
          </p:cNvPr>
          <p:cNvSpPr txBox="1"/>
          <p:nvPr/>
        </p:nvSpPr>
        <p:spPr>
          <a:xfrm>
            <a:off x="1836164" y="4734559"/>
            <a:ext cx="6767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หาก</a:t>
            </a:r>
            <a:r>
              <a:rPr lang="en-US" dirty="0"/>
              <a:t> Resource </a:t>
            </a:r>
            <a:r>
              <a:rPr lang="en-US" dirty="0" err="1"/>
              <a:t>ว่างแต่ไม่สามารถให้</a:t>
            </a:r>
            <a:r>
              <a:rPr lang="en-US" dirty="0"/>
              <a:t> </a:t>
            </a:r>
            <a:r>
              <a:rPr lang="en-US" dirty="0" err="1"/>
              <a:t>Processถือครองได้เวลานานๆ</a:t>
            </a:r>
            <a:r>
              <a:rPr lang="en-US" dirty="0"/>
              <a:t> </a:t>
            </a:r>
            <a:r>
              <a:rPr lang="en-US" dirty="0" err="1"/>
              <a:t>สามารถ</a:t>
            </a:r>
            <a:r>
              <a:rPr lang="th-TH" dirty="0"/>
              <a:t>นำ</a:t>
            </a:r>
            <a:r>
              <a:rPr lang="en-US" dirty="0"/>
              <a:t> Resource </a:t>
            </a:r>
            <a:r>
              <a:rPr lang="en-US" dirty="0" err="1"/>
              <a:t>มาใช้ประโยชน์เมื่อใช้เสร็จต้องรีบคืน</a:t>
            </a:r>
            <a:r>
              <a:rPr lang="en-US" dirty="0"/>
              <a:t> </a:t>
            </a:r>
            <a:r>
              <a:rPr lang="en-US" dirty="0" err="1"/>
              <a:t>เมื่อจะใช้ใหม่ต้อง</a:t>
            </a:r>
            <a:r>
              <a:rPr lang="en-US" dirty="0"/>
              <a:t> Request </a:t>
            </a:r>
          </a:p>
          <a:p>
            <a:r>
              <a:rPr lang="en-US" dirty="0" err="1"/>
              <a:t>ใหม่</a:t>
            </a:r>
            <a:r>
              <a:rPr lang="en-US" dirty="0"/>
              <a:t> </a:t>
            </a:r>
          </a:p>
          <a:p>
            <a:r>
              <a:rPr lang="en-US" dirty="0" err="1"/>
              <a:t>หากมี</a:t>
            </a:r>
            <a:r>
              <a:rPr lang="en-US" dirty="0"/>
              <a:t> Process </a:t>
            </a:r>
            <a:r>
              <a:rPr lang="en-US" dirty="0" err="1"/>
              <a:t>ต้องการใช้</a:t>
            </a:r>
            <a:r>
              <a:rPr lang="en-US" dirty="0"/>
              <a:t> Resource </a:t>
            </a:r>
            <a:r>
              <a:rPr lang="en-US" dirty="0" err="1"/>
              <a:t>ที่ได้รับความนิยมมากๆ</a:t>
            </a:r>
            <a:r>
              <a:rPr lang="en-US" dirty="0"/>
              <a:t> </a:t>
            </a:r>
            <a:r>
              <a:rPr lang="en-US" dirty="0" err="1"/>
              <a:t>จะเกิด</a:t>
            </a:r>
            <a:r>
              <a:rPr lang="en-US" dirty="0"/>
              <a:t> Starvation)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7E99BA-6944-EC9A-64A2-6BAB6C5AC2D9}"/>
              </a:ext>
            </a:extLst>
          </p:cNvPr>
          <p:cNvSpPr txBox="1"/>
          <p:nvPr/>
        </p:nvSpPr>
        <p:spPr>
          <a:xfrm>
            <a:off x="4904993" y="14019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ยับยั้งวิธีการร้องขอสามารถทำได้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09FF36-B288-17B0-8377-7A918A5B6825}"/>
              </a:ext>
            </a:extLst>
          </p:cNvPr>
          <p:cNvSpPr txBox="1"/>
          <p:nvPr/>
        </p:nvSpPr>
        <p:spPr>
          <a:xfrm>
            <a:off x="1508950" y="1659699"/>
            <a:ext cx="731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การยกเว้นร่วมกัน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ไม่จำเป็นสำหรับทรัพยากรที่แบ่งปันได้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จะต้องถือเป็นทรัพยากรที่ไม่สามารถแบ่งปันได้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BBA0A4-BDEF-A27B-42C9-E0C381F46E3D}"/>
              </a:ext>
            </a:extLst>
          </p:cNvPr>
          <p:cNvSpPr txBox="1"/>
          <p:nvPr/>
        </p:nvSpPr>
        <p:spPr>
          <a:xfrm>
            <a:off x="1517293" y="2561234"/>
            <a:ext cx="7183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ระงับและรอ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-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ต้องรับประกันว่าเมื่อใดก็ตามที่กระบวนการร้องขอทรัพยากร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จะไม่เก็บทรัพยากรอื่นใดไว้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F373D0-3CDE-1AE7-57B8-571F12C063E8}"/>
              </a:ext>
            </a:extLst>
          </p:cNvPr>
          <p:cNvSpPr txBox="1"/>
          <p:nvPr/>
        </p:nvSpPr>
        <p:spPr>
          <a:xfrm>
            <a:off x="7539188" y="2765619"/>
            <a:ext cx="167461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กำหนดให้กระบวนการร้องขอและจัดสรรทรัพยากรทั้งหมดก่อนที่จะเริ่มดำเนินการ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หรืออนุญาตให้กระบวนการร้องขอทรัพยากรเฉพาะเมื่อกระบวนการไม่มีเลย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B60E6B-F525-A93E-E8A4-608D3586D7C2}"/>
              </a:ext>
            </a:extLst>
          </p:cNvPr>
          <p:cNvSpPr txBox="1"/>
          <p:nvPr/>
        </p:nvSpPr>
        <p:spPr>
          <a:xfrm>
            <a:off x="1894154" y="4211565"/>
            <a:ext cx="4738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การใช้ทรัพยากรต่ำ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ความอดอยากเป็นไปได้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1373" y="296037"/>
            <a:ext cx="54616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Deadlock</a:t>
            </a:r>
            <a:r>
              <a:rPr sz="3200" spc="-55" dirty="0"/>
              <a:t> </a:t>
            </a:r>
            <a:r>
              <a:rPr sz="3200" spc="-5" dirty="0"/>
              <a:t>Prevention</a:t>
            </a:r>
            <a:r>
              <a:rPr sz="3200" spc="-55" dirty="0"/>
              <a:t> </a:t>
            </a:r>
            <a:r>
              <a:rPr sz="3200" dirty="0"/>
              <a:t>(Cont.)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471" y="1677289"/>
            <a:ext cx="234696" cy="243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471" y="2596642"/>
            <a:ext cx="234696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471" y="3241294"/>
            <a:ext cx="234696" cy="2438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4136135"/>
            <a:ext cx="265175" cy="2743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6860" y="1164717"/>
            <a:ext cx="7274559" cy="324929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855"/>
              </a:spcBef>
            </a:pPr>
            <a:r>
              <a:rPr sz="1800" b="1" spc="-5" dirty="0">
                <a:latin typeface="Arial"/>
                <a:cs typeface="Arial"/>
              </a:rPr>
              <a:t>No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Preemption</a:t>
            </a:r>
            <a:r>
              <a:rPr sz="1800" b="1" spc="-5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</a:p>
          <a:p>
            <a:pPr marL="584835" marR="562610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holding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some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another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cannot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immediately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it,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 </a:t>
            </a:r>
            <a:r>
              <a:rPr sz="1800" spc="-10" dirty="0">
                <a:latin typeface="Arial MT"/>
                <a:cs typeface="Arial MT"/>
              </a:rPr>
              <a:t>all </a:t>
            </a:r>
            <a:r>
              <a:rPr sz="1800" spc="-5" dirty="0">
                <a:latin typeface="Arial MT"/>
                <a:cs typeface="Arial MT"/>
              </a:rPr>
              <a:t> resources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currently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being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held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released</a:t>
            </a:r>
            <a:endParaRPr sz="1800" dirty="0">
              <a:latin typeface="Arial MT"/>
              <a:cs typeface="Arial MT"/>
            </a:endParaRPr>
          </a:p>
          <a:p>
            <a:pPr marL="584835" marR="133985">
              <a:lnSpc>
                <a:spcPct val="100000"/>
              </a:lnSpc>
              <a:spcBef>
                <a:spcPts val="760"/>
              </a:spcBef>
            </a:pPr>
            <a:r>
              <a:rPr sz="1800" spc="-5" dirty="0">
                <a:latin typeface="Arial MT"/>
                <a:cs typeface="Arial MT"/>
              </a:rPr>
              <a:t>Preempted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spc="-10" dirty="0">
                <a:latin typeface="Arial MT"/>
                <a:cs typeface="Arial MT"/>
              </a:rPr>
              <a:t> added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list 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</a:t>
            </a:r>
            <a:r>
              <a:rPr sz="1800" spc="-15" dirty="0">
                <a:latin typeface="Arial MT"/>
                <a:cs typeface="Arial MT"/>
              </a:rPr>
              <a:t>which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waiting</a:t>
            </a:r>
            <a:endParaRPr sz="1800" dirty="0">
              <a:latin typeface="Arial MT"/>
              <a:cs typeface="Arial MT"/>
            </a:endParaRPr>
          </a:p>
          <a:p>
            <a:pPr marL="584835" marR="508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restarted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regain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its old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resources,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well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new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ones 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 is requesting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u="sng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 </a:t>
            </a:r>
            <a:r>
              <a:rPr sz="1800" b="1" u="sng" spc="-155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spc="-1090" dirty="0">
                <a:latin typeface="Arial"/>
                <a:cs typeface="Arial"/>
              </a:rPr>
              <a:t>C</a:t>
            </a:r>
            <a:r>
              <a:rPr sz="1800" b="1" u="sng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85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spc="-420" dirty="0">
                <a:latin typeface="Arial"/>
                <a:cs typeface="Arial"/>
              </a:rPr>
              <a:t>i</a:t>
            </a:r>
            <a:r>
              <a:rPr sz="1800" b="1" u="sng" spc="-85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950" dirty="0">
                <a:latin typeface="Arial"/>
                <a:cs typeface="Arial"/>
              </a:rPr>
              <a:t>c</a:t>
            </a:r>
            <a:r>
              <a:rPr sz="1800" b="1" u="sng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55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spc="-880" dirty="0">
                <a:latin typeface="Arial"/>
                <a:cs typeface="Arial"/>
              </a:rPr>
              <a:t>u</a:t>
            </a:r>
            <a:r>
              <a:rPr sz="1800" b="1" u="sng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25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l</a:t>
            </a:r>
            <a:r>
              <a:rPr sz="1800" b="1" spc="-830" dirty="0">
                <a:latin typeface="Arial"/>
                <a:cs typeface="Arial"/>
              </a:rPr>
              <a:t>a</a:t>
            </a:r>
            <a:r>
              <a:rPr sz="1800" b="1" u="sng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u="sng" spc="-175" dirty="0"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</a:t>
            </a:r>
            <a:r>
              <a:rPr sz="1800" b="1" spc="-5" dirty="0">
                <a:latin typeface="Arial"/>
                <a:cs typeface="Arial"/>
              </a:rPr>
              <a:t>ai</a:t>
            </a:r>
            <a:r>
              <a:rPr sz="1800" b="1" dirty="0">
                <a:latin typeface="Arial"/>
                <a:cs typeface="Arial"/>
              </a:rPr>
              <a:t>t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im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os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total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or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er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a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res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urc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y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n</a:t>
            </a:r>
            <a:r>
              <a:rPr sz="1800" dirty="0">
                <a:latin typeface="Arial MT"/>
                <a:cs typeface="Arial MT"/>
              </a:rPr>
              <a:t>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86512" y="4466013"/>
            <a:ext cx="4673600" cy="277495"/>
          </a:xfrm>
          <a:prstGeom prst="rect">
            <a:avLst/>
          </a:prstGeom>
          <a:solidFill>
            <a:srgbClr val="FFD3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3175">
              <a:lnSpc>
                <a:spcPts val="1650"/>
              </a:lnSpc>
            </a:pPr>
            <a:r>
              <a:rPr sz="1800" spc="-5" dirty="0">
                <a:latin typeface="Arial MT"/>
                <a:cs typeface="Arial MT"/>
              </a:rPr>
              <a:t>ach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resources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increasi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8140" y="4388612"/>
            <a:ext cx="7138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17260" algn="l"/>
              </a:tabLst>
            </a:pPr>
            <a:r>
              <a:rPr sz="1800" spc="-5" dirty="0">
                <a:latin typeface="Arial MT"/>
                <a:cs typeface="Arial MT"/>
              </a:rPr>
              <a:t>require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	</a:t>
            </a:r>
            <a:r>
              <a:rPr lang="en-US" sz="1800" spc="-5" dirty="0">
                <a:latin typeface="Arial MT"/>
                <a:cs typeface="Arial MT"/>
              </a:rPr>
              <a:t>n</a:t>
            </a:r>
            <a:r>
              <a:rPr sz="1800" spc="-5" dirty="0">
                <a:latin typeface="Arial MT"/>
                <a:cs typeface="Arial MT"/>
              </a:rPr>
              <a:t>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order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8140" y="4662932"/>
            <a:ext cx="1295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enumeration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8348" y="5899403"/>
            <a:ext cx="1787652" cy="294953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Arial MT"/>
                <a:cs typeface="Arial MT"/>
              </a:rPr>
              <a:t>Imp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se : </a:t>
            </a:r>
            <a:r>
              <a:rPr sz="1800" dirty="0">
                <a:latin typeface="Microsoft Sans Serif"/>
                <a:cs typeface="Microsoft Sans Serif"/>
              </a:rPr>
              <a:t>ก</a:t>
            </a:r>
            <a:r>
              <a:rPr lang="th-TH" sz="1800" dirty="0">
                <a:latin typeface="Microsoft Sans Serif"/>
                <a:cs typeface="Microsoft Sans Serif"/>
              </a:rPr>
              <a:t>ำ</a:t>
            </a:r>
            <a:r>
              <a:rPr sz="1800" dirty="0" err="1">
                <a:latin typeface="Microsoft Sans Serif"/>
                <a:cs typeface="Microsoft Sans Serif"/>
              </a:rPr>
              <a:t>หนด</a:t>
            </a: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4" name="object 14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FBC560-4E13-9C0D-BA64-B8E3AEFB14EF}"/>
              </a:ext>
            </a:extLst>
          </p:cNvPr>
          <p:cNvSpPr txBox="1"/>
          <p:nvPr/>
        </p:nvSpPr>
        <p:spPr>
          <a:xfrm>
            <a:off x="1812417" y="598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การป้องกัน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6C1AA8-90C7-5C71-DA2A-8ACD50E1F53F}"/>
              </a:ext>
            </a:extLst>
          </p:cNvPr>
          <p:cNvSpPr txBox="1"/>
          <p:nvPr/>
        </p:nvSpPr>
        <p:spPr>
          <a:xfrm>
            <a:off x="3200400" y="1112716"/>
            <a:ext cx="5582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หากกระบวนการที่ถือทรัพยากรบางส่วนร้องขอทรัพยากรอื่นที่ไม่สามารถจัดสรรได้ทันที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ทรัพยากรทั้งหมดที่ถูกกักไว้ในปัจจุบันจะถูกปล่อยออกมา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DD9114-1CD0-4F8B-ED1B-AC138C40F71E}"/>
              </a:ext>
            </a:extLst>
          </p:cNvPr>
          <p:cNvSpPr txBox="1"/>
          <p:nvPr/>
        </p:nvSpPr>
        <p:spPr>
          <a:xfrm>
            <a:off x="1552067" y="2370744"/>
            <a:ext cx="6596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ทรัพยากรที่จองไว้จะถูกเพิ่มลงในรายการทรัพยากรที่กระบวนการกำลังรออยู่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7506C9-ACC4-7C79-5026-246A51E3A72B}"/>
              </a:ext>
            </a:extLst>
          </p:cNvPr>
          <p:cNvSpPr txBox="1"/>
          <p:nvPr/>
        </p:nvSpPr>
        <p:spPr>
          <a:xfrm>
            <a:off x="1571117" y="2993881"/>
            <a:ext cx="6867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กระบวนการจะเริ่มต้นใหม่เฉพาะเมื่อสามารถกู้คืนทรัพยากรเก่าได้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เช่นเดียวกับทรัพยากรใหม่ที่ร้องขอ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75343F-9690-B7E4-D240-527A680E72A7}"/>
              </a:ext>
            </a:extLst>
          </p:cNvPr>
          <p:cNvSpPr txBox="1"/>
          <p:nvPr/>
        </p:nvSpPr>
        <p:spPr>
          <a:xfrm>
            <a:off x="1163114" y="4885540"/>
            <a:ext cx="72745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การรอแบบวงกลม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กำหนดลำดับรวมของทรัพยากรทุกประเภท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และกำหนดให้แต่ละกระบวนการร้องขอทรัพยากรตามลำดับการแจกแจงที่เพิ่มขึ้น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4417" y="297002"/>
            <a:ext cx="40005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Deadlock</a:t>
            </a:r>
            <a:r>
              <a:rPr sz="3200" spc="-75" dirty="0"/>
              <a:t> </a:t>
            </a:r>
            <a:r>
              <a:rPr sz="3200" spc="-5" dirty="0"/>
              <a:t>Avoidance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894" y="2029917"/>
            <a:ext cx="265175" cy="274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894" y="3223895"/>
            <a:ext cx="265175" cy="274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894" y="4417440"/>
            <a:ext cx="265175" cy="2743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9644" y="1291209"/>
            <a:ext cx="7334884" cy="3952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Requires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that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 system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has </a:t>
            </a:r>
            <a:r>
              <a:rPr sz="2000" dirty="0">
                <a:latin typeface="Arial MT"/>
                <a:cs typeface="Arial MT"/>
              </a:rPr>
              <a:t>some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additional</a:t>
            </a:r>
            <a:r>
              <a:rPr sz="2000" spc="15" dirty="0">
                <a:latin typeface="Arial MT"/>
                <a:cs typeface="Arial MT"/>
              </a:rPr>
              <a:t> </a:t>
            </a:r>
            <a:r>
              <a:rPr sz="2000" i="1" dirty="0">
                <a:latin typeface="Arial"/>
                <a:cs typeface="Arial"/>
              </a:rPr>
              <a:t>a</a:t>
            </a:r>
            <a:r>
              <a:rPr sz="2000" i="1" spc="-15" dirty="0">
                <a:latin typeface="Arial"/>
                <a:cs typeface="Arial"/>
              </a:rPr>
              <a:t> </a:t>
            </a:r>
            <a:r>
              <a:rPr sz="2000" i="1" spc="-5" dirty="0">
                <a:latin typeface="Arial"/>
                <a:cs typeface="Arial"/>
              </a:rPr>
              <a:t>priori</a:t>
            </a:r>
            <a:r>
              <a:rPr sz="2000" i="1" dirty="0">
                <a:latin typeface="Arial"/>
                <a:cs typeface="Arial"/>
              </a:rPr>
              <a:t> </a:t>
            </a:r>
            <a:r>
              <a:rPr sz="2000" spc="-5" dirty="0">
                <a:latin typeface="Arial MT"/>
                <a:cs typeface="Arial MT"/>
              </a:rPr>
              <a:t>information</a:t>
            </a:r>
            <a:endParaRPr sz="20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Arial MT"/>
                <a:cs typeface="Arial MT"/>
              </a:rPr>
              <a:t>available.</a:t>
            </a:r>
            <a:endParaRPr sz="2000" dirty="0">
              <a:latin typeface="Arial MT"/>
              <a:cs typeface="Arial MT"/>
            </a:endParaRPr>
          </a:p>
          <a:p>
            <a:pPr marL="583565" marR="467995">
              <a:lnSpc>
                <a:spcPct val="100000"/>
              </a:lnSpc>
              <a:spcBef>
                <a:spcPts val="840"/>
              </a:spcBef>
            </a:pPr>
            <a:r>
              <a:rPr sz="1800" spc="-5" dirty="0">
                <a:latin typeface="Arial MT"/>
                <a:cs typeface="Arial MT"/>
              </a:rPr>
              <a:t>Simplest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most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useful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requires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declare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the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maximum</a:t>
            </a:r>
            <a:r>
              <a:rPr sz="1800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number</a:t>
            </a:r>
            <a:r>
              <a:rPr sz="1800" i="1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 resources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10" dirty="0">
                <a:latin typeface="Arial MT"/>
                <a:cs typeface="Arial MT"/>
              </a:rPr>
              <a:t> need.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Arial MT"/>
              <a:cs typeface="Arial MT"/>
            </a:endParaRPr>
          </a:p>
          <a:p>
            <a:pPr marL="583565" marR="569595" algn="just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deadlock-avoidance </a:t>
            </a:r>
            <a:r>
              <a:rPr sz="1800" spc="-5" dirty="0">
                <a:latin typeface="Arial MT"/>
                <a:cs typeface="Arial MT"/>
              </a:rPr>
              <a:t>algorithm </a:t>
            </a:r>
            <a:r>
              <a:rPr sz="1800" spc="-10" dirty="0">
                <a:latin typeface="Arial MT"/>
                <a:cs typeface="Arial MT"/>
              </a:rPr>
              <a:t>dynamically examines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resource-allocation </a:t>
            </a:r>
            <a:r>
              <a:rPr sz="1800" dirty="0">
                <a:latin typeface="Arial MT"/>
                <a:cs typeface="Arial MT"/>
              </a:rPr>
              <a:t>state to </a:t>
            </a:r>
            <a:r>
              <a:rPr sz="1800" spc="-5" dirty="0">
                <a:latin typeface="Arial MT"/>
                <a:cs typeface="Arial MT"/>
              </a:rPr>
              <a:t>ensure that there can never be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circular</a:t>
            </a:r>
            <a:r>
              <a:rPr lang="en-US" sz="1800" spc="-10" dirty="0">
                <a:latin typeface="Arial MT"/>
                <a:cs typeface="Arial MT"/>
              </a:rPr>
              <a:t>-</a:t>
            </a:r>
            <a:r>
              <a:rPr sz="1800" spc="-10" dirty="0">
                <a:latin typeface="Arial MT"/>
                <a:cs typeface="Arial MT"/>
              </a:rPr>
              <a:t>wait</a:t>
            </a:r>
            <a:r>
              <a:rPr sz="1800" spc="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condition.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583565" marR="38290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Resource-allocation</a:t>
            </a:r>
            <a:r>
              <a:rPr sz="1800" spc="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state</a:t>
            </a:r>
            <a:r>
              <a:rPr sz="1800" i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defined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number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available </a:t>
            </a:r>
            <a:r>
              <a:rPr sz="1800" spc="-48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allocated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resources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maximum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demands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8536" y="5850635"/>
            <a:ext cx="2417064" cy="294311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35"/>
              </a:spcBef>
            </a:pPr>
            <a:r>
              <a:rPr sz="1800" spc="-5" dirty="0">
                <a:latin typeface="Arial MT"/>
                <a:cs typeface="Arial MT"/>
              </a:rPr>
              <a:t>priori</a:t>
            </a:r>
            <a:r>
              <a:rPr sz="1800" spc="-1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 err="1">
                <a:latin typeface="Microsoft Sans Serif"/>
                <a:cs typeface="Microsoft Sans Serif"/>
              </a:rPr>
              <a:t>บางส่วนก่อนหน</a:t>
            </a:r>
            <a:r>
              <a:rPr lang="th-TH" sz="1800" dirty="0">
                <a:latin typeface="Microsoft Sans Serif"/>
                <a:cs typeface="Microsoft Sans Serif"/>
              </a:rPr>
              <a:t>้า</a:t>
            </a: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5069" y="1365961"/>
            <a:ext cx="2065579" cy="515275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A3AA4-DE32-518C-3292-F16FBC5DEB4A}"/>
              </a:ext>
            </a:extLst>
          </p:cNvPr>
          <p:cNvSpPr txBox="1"/>
          <p:nvPr/>
        </p:nvSpPr>
        <p:spPr>
          <a:xfrm>
            <a:off x="2574417" y="349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การหลีกเลี่ยง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4B1A6D-17C1-765F-3CCB-96FA406DB104}"/>
              </a:ext>
            </a:extLst>
          </p:cNvPr>
          <p:cNvSpPr txBox="1"/>
          <p:nvPr/>
        </p:nvSpPr>
        <p:spPr>
          <a:xfrm>
            <a:off x="990600" y="9583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กำหนดให้ระบบต้องมีข้อมูลเบื้องต้นเพิ่มเติม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A85043-C411-3EE0-FD26-91E3A10CF954}"/>
              </a:ext>
            </a:extLst>
          </p:cNvPr>
          <p:cNvSpPr txBox="1"/>
          <p:nvPr/>
        </p:nvSpPr>
        <p:spPr>
          <a:xfrm>
            <a:off x="2666999" y="2515645"/>
            <a:ext cx="61065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มเดลที่ง่ายที่สุดและมีประโยชน์มากที่สุดกำหนดให้แต่ละกระบวนการประกาศจำนวนทรัพยากรสูงสุดของแต่ละประเภทที่อาจต้องการ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2E46B4-84C0-178F-5A2B-C55C3D85A165}"/>
              </a:ext>
            </a:extLst>
          </p:cNvPr>
          <p:cNvSpPr txBox="1"/>
          <p:nvPr/>
        </p:nvSpPr>
        <p:spPr>
          <a:xfrm>
            <a:off x="3797698" y="371195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อัลกอริธึมการหลีกเลี่ยง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</a:t>
            </a:r>
            <a:r>
              <a:rPr lang="th-TH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จะตรวจสอบสถานะการจัดสรรทรัพยากรแบบไดนามิกเพื่อให้แน่ใจว่าจะไม่มีเงื่อนไขการรอแบบวนซ้ำ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BB5DEA-E2A8-91DA-7020-D72A46A716A6}"/>
              </a:ext>
            </a:extLst>
          </p:cNvPr>
          <p:cNvSpPr txBox="1"/>
          <p:nvPr/>
        </p:nvSpPr>
        <p:spPr>
          <a:xfrm>
            <a:off x="2714624" y="4920460"/>
            <a:ext cx="53597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สถานะการจัดสรรทรัพยากรถูกกำหนดโดยจำนวนของทรัพยากรที่มีอยู่และทรัพยากรที่จัดสรร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และความต้องการสูงสุดของกระบวนการ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77590" y="297002"/>
            <a:ext cx="19907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Safe</a:t>
            </a:r>
            <a:r>
              <a:rPr sz="3200" spc="-95" dirty="0"/>
              <a:t> </a:t>
            </a:r>
            <a:r>
              <a:rPr sz="3200" dirty="0"/>
              <a:t>State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241" y="1127761"/>
            <a:ext cx="234696" cy="2438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241" y="1844039"/>
            <a:ext cx="234696" cy="243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241" y="2417064"/>
            <a:ext cx="234696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720" y="3253994"/>
            <a:ext cx="210312" cy="21640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720" y="3827017"/>
            <a:ext cx="210312" cy="21640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04720" y="4400041"/>
            <a:ext cx="210312" cy="21640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64589" y="1100486"/>
            <a:ext cx="6680200" cy="37414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marR="15113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When a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requests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available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resource,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system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must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decide if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immediate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allocation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leaves the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system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 a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i="1" spc="-5" dirty="0">
                <a:solidFill>
                  <a:srgbClr val="FF0000"/>
                </a:solidFill>
                <a:latin typeface="Arial"/>
                <a:cs typeface="Arial"/>
              </a:rPr>
              <a:t>safe</a:t>
            </a:r>
            <a:r>
              <a:rPr sz="1600" i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i="1" spc="-5" dirty="0">
                <a:solidFill>
                  <a:srgbClr val="FF0000"/>
                </a:solidFill>
                <a:latin typeface="Arial"/>
                <a:cs typeface="Arial"/>
              </a:rPr>
              <a:t>state</a:t>
            </a:r>
            <a:r>
              <a:rPr sz="1600" spc="-5" dirty="0">
                <a:latin typeface="Arial MT"/>
                <a:cs typeface="Arial MT"/>
              </a:rPr>
              <a:t>.</a:t>
            </a:r>
            <a:endParaRPr lang="en-US" sz="1600" spc="-5" dirty="0">
              <a:latin typeface="Arial MT"/>
              <a:cs typeface="Arial MT"/>
            </a:endParaRPr>
          </a:p>
          <a:p>
            <a:pPr marL="152400" marR="151130">
              <a:lnSpc>
                <a:spcPct val="100000"/>
              </a:lnSpc>
              <a:spcBef>
                <a:spcPts val="95"/>
              </a:spcBef>
            </a:pPr>
            <a:endParaRPr sz="1600" dirty="0">
              <a:latin typeface="Arial MT"/>
              <a:cs typeface="Arial MT"/>
            </a:endParaRPr>
          </a:p>
          <a:p>
            <a:pPr marL="152400" marR="154305"/>
            <a:r>
              <a:rPr sz="1600" spc="-5" dirty="0">
                <a:latin typeface="Arial MT"/>
                <a:cs typeface="Arial MT"/>
              </a:rPr>
              <a:t>System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safe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state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if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there</a:t>
            </a:r>
            <a:r>
              <a:rPr sz="16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exists</a:t>
            </a:r>
            <a:r>
              <a:rPr sz="16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safe</a:t>
            </a:r>
            <a:r>
              <a:rPr sz="16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sequence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6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16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Arial MT"/>
                <a:cs typeface="Arial MT"/>
              </a:rPr>
              <a:t>processes</a:t>
            </a:r>
            <a:r>
              <a:rPr sz="1600" spc="-5" dirty="0">
                <a:latin typeface="Arial MT"/>
                <a:cs typeface="Arial MT"/>
              </a:rPr>
              <a:t>.</a:t>
            </a:r>
            <a:endParaRPr lang="en-US" sz="1600" spc="-5" dirty="0">
              <a:latin typeface="Arial MT"/>
              <a:cs typeface="Arial MT"/>
            </a:endParaRPr>
          </a:p>
          <a:p>
            <a:pPr marL="152400" marR="154305"/>
            <a:endParaRPr lang="en-US" sz="1600" spc="-5" dirty="0">
              <a:latin typeface="Arial MT"/>
              <a:cs typeface="Arial MT"/>
            </a:endParaRPr>
          </a:p>
          <a:p>
            <a:pPr marL="152400" marR="154305"/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Sequence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&lt;</a:t>
            </a:r>
            <a:r>
              <a:rPr sz="1600" i="1" spc="-5" dirty="0">
                <a:latin typeface="Arial"/>
                <a:cs typeface="Arial"/>
              </a:rPr>
              <a:t>P</a:t>
            </a:r>
            <a:r>
              <a:rPr sz="1575" spc="-7" baseline="-21164" dirty="0">
                <a:latin typeface="Arial MT"/>
                <a:cs typeface="Arial MT"/>
              </a:rPr>
              <a:t>1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i="1" spc="-5" dirty="0">
                <a:latin typeface="Arial"/>
                <a:cs typeface="Arial"/>
              </a:rPr>
              <a:t>P</a:t>
            </a:r>
            <a:r>
              <a:rPr sz="1575" spc="-7" baseline="-21164" dirty="0">
                <a:latin typeface="Arial MT"/>
                <a:cs typeface="Arial MT"/>
              </a:rPr>
              <a:t>2</a:t>
            </a:r>
            <a:r>
              <a:rPr sz="1600" spc="-5" dirty="0">
                <a:latin typeface="Arial MT"/>
                <a:cs typeface="Arial MT"/>
              </a:rPr>
              <a:t>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…,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n</a:t>
            </a:r>
            <a:r>
              <a:rPr sz="1600" dirty="0">
                <a:latin typeface="Arial MT"/>
                <a:cs typeface="Arial MT"/>
              </a:rPr>
              <a:t>&gt;</a:t>
            </a:r>
            <a:r>
              <a:rPr sz="1600" spc="-5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is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safe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if for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each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 MT"/>
                <a:cs typeface="Arial MT"/>
              </a:rPr>
              <a:t>i</a:t>
            </a:r>
            <a:r>
              <a:rPr sz="1600" dirty="0">
                <a:latin typeface="Arial MT"/>
                <a:cs typeface="Arial MT"/>
              </a:rPr>
              <a:t>,</a:t>
            </a:r>
            <a:r>
              <a:rPr sz="1600" spc="-5" dirty="0">
                <a:latin typeface="Arial MT"/>
                <a:cs typeface="Arial MT"/>
              </a:rPr>
              <a:t> the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resources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that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i="1" spc="-5" dirty="0">
                <a:latin typeface="Arial"/>
                <a:cs typeface="Arial"/>
              </a:rPr>
              <a:t>Pi</a:t>
            </a:r>
            <a:endParaRPr lang="en-US" sz="1600" dirty="0">
              <a:latin typeface="Arial"/>
              <a:cs typeface="Arial"/>
            </a:endParaRPr>
          </a:p>
          <a:p>
            <a:pPr marL="152400" marR="543560"/>
            <a:r>
              <a:rPr lang="en-US" sz="1600" spc="-5" dirty="0">
                <a:latin typeface="Arial MT"/>
                <a:cs typeface="Arial MT"/>
              </a:rPr>
              <a:t>can</a:t>
            </a:r>
            <a:r>
              <a:rPr lang="en-US" sz="1600" spc="5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still</a:t>
            </a:r>
            <a:r>
              <a:rPr lang="en-US" sz="1600" spc="-2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request</a:t>
            </a:r>
            <a:r>
              <a:rPr lang="en-US" sz="1600" spc="2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can</a:t>
            </a:r>
            <a:r>
              <a:rPr lang="en-US" sz="1600" spc="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be</a:t>
            </a:r>
            <a:r>
              <a:rPr lang="en-US" sz="1600" spc="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satisfied by</a:t>
            </a:r>
            <a:r>
              <a:rPr lang="en-US" sz="1600" spc="1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currently</a:t>
            </a:r>
            <a:r>
              <a:rPr lang="en-US" sz="1600" spc="2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available</a:t>
            </a:r>
            <a:r>
              <a:rPr lang="en-US" sz="1600" spc="-2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resources</a:t>
            </a:r>
            <a:r>
              <a:rPr lang="en-US" sz="1600" spc="2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+ </a:t>
            </a:r>
            <a:r>
              <a:rPr lang="en-US" sz="1600" spc="-43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resources</a:t>
            </a:r>
            <a:r>
              <a:rPr lang="en-US" sz="1600" spc="1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held</a:t>
            </a:r>
            <a:r>
              <a:rPr lang="en-US" sz="1600" spc="-1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by</a:t>
            </a:r>
            <a:r>
              <a:rPr lang="en-US" sz="1600" spc="20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all</a:t>
            </a:r>
            <a:r>
              <a:rPr lang="en-US" sz="1600" spc="-25" dirty="0">
                <a:latin typeface="Arial MT"/>
                <a:cs typeface="Arial MT"/>
              </a:rPr>
              <a:t> </a:t>
            </a:r>
            <a:r>
              <a:rPr lang="en-US" sz="1600" spc="-5" dirty="0">
                <a:latin typeface="Arial MT"/>
                <a:cs typeface="Arial MT"/>
              </a:rPr>
              <a:t>the </a:t>
            </a:r>
            <a:r>
              <a:rPr lang="en-US" sz="1600" i="1" dirty="0" err="1">
                <a:latin typeface="Arial"/>
                <a:cs typeface="Arial"/>
              </a:rPr>
              <a:t>P</a:t>
            </a:r>
            <a:r>
              <a:rPr lang="en-US" sz="1575" i="1" baseline="-21164" dirty="0" err="1">
                <a:latin typeface="Arial"/>
                <a:cs typeface="Arial"/>
              </a:rPr>
              <a:t>j</a:t>
            </a:r>
            <a:r>
              <a:rPr lang="en-US" sz="1600" dirty="0">
                <a:latin typeface="Arial MT"/>
                <a:cs typeface="Arial MT"/>
              </a:rPr>
              <a:t>,</a:t>
            </a:r>
            <a:r>
              <a:rPr lang="en-US" sz="1600" spc="10" dirty="0">
                <a:latin typeface="Arial MT"/>
                <a:cs typeface="Arial MT"/>
              </a:rPr>
              <a:t> </a:t>
            </a:r>
            <a:r>
              <a:rPr lang="en-US" sz="1600" spc="-10" dirty="0">
                <a:latin typeface="Arial MT"/>
                <a:cs typeface="Arial MT"/>
              </a:rPr>
              <a:t>with</a:t>
            </a:r>
            <a:r>
              <a:rPr lang="en-US" sz="1600" spc="10" dirty="0">
                <a:latin typeface="Arial MT"/>
                <a:cs typeface="Arial MT"/>
              </a:rPr>
              <a:t> </a:t>
            </a:r>
            <a:r>
              <a:rPr lang="en-US" sz="1600" b="1" i="1" spc="-5" dirty="0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lang="en-US" sz="1600" b="1" i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600" b="1" i="1" spc="-5" dirty="0">
                <a:solidFill>
                  <a:srgbClr val="FF0000"/>
                </a:solidFill>
                <a:latin typeface="Arial"/>
                <a:cs typeface="Arial"/>
              </a:rPr>
              <a:t>&lt; </a:t>
            </a:r>
            <a:r>
              <a:rPr lang="en-US" sz="1600" b="1" i="1" spc="-5" dirty="0" err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lang="en-US" sz="1600" b="1" i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600" b="1" i="1" spc="-5" dirty="0">
                <a:latin typeface="Arial"/>
                <a:cs typeface="Arial"/>
              </a:rPr>
              <a:t>.</a:t>
            </a:r>
            <a:endParaRPr lang="en-US" sz="1600" dirty="0">
              <a:latin typeface="Arial"/>
              <a:cs typeface="Arial"/>
            </a:endParaRPr>
          </a:p>
          <a:p>
            <a:pPr marL="553085" marR="106680">
              <a:lnSpc>
                <a:spcPct val="100000"/>
              </a:lnSpc>
              <a:spcBef>
                <a:spcPts val="675"/>
              </a:spcBef>
            </a:pPr>
            <a:r>
              <a:rPr sz="1600" spc="-5" dirty="0">
                <a:latin typeface="Arial MT"/>
                <a:cs typeface="Arial MT"/>
              </a:rPr>
              <a:t>If </a:t>
            </a:r>
            <a:r>
              <a:rPr sz="1600" dirty="0">
                <a:latin typeface="Arial MT"/>
                <a:cs typeface="Arial MT"/>
              </a:rPr>
              <a:t>P</a:t>
            </a:r>
            <a:r>
              <a:rPr sz="1575" baseline="-21164" dirty="0">
                <a:latin typeface="Arial MT"/>
                <a:cs typeface="Arial MT"/>
              </a:rPr>
              <a:t>i</a:t>
            </a:r>
            <a:r>
              <a:rPr sz="1575" spc="7" baseline="-21164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resource </a:t>
            </a:r>
            <a:r>
              <a:rPr sz="1600" spc="-10" dirty="0">
                <a:latin typeface="Arial MT"/>
                <a:cs typeface="Arial MT"/>
              </a:rPr>
              <a:t>needs are not </a:t>
            </a:r>
            <a:r>
              <a:rPr sz="1600" spc="-5" dirty="0">
                <a:latin typeface="Arial MT"/>
                <a:cs typeface="Arial MT"/>
              </a:rPr>
              <a:t>immediately available, then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i</a:t>
            </a:r>
            <a:r>
              <a:rPr sz="1575" i="1" spc="7" baseline="-21164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can </a:t>
            </a:r>
            <a:r>
              <a:rPr sz="1600" spc="-10" dirty="0">
                <a:latin typeface="Arial MT"/>
                <a:cs typeface="Arial MT"/>
              </a:rPr>
              <a:t>wait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until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j</a:t>
            </a:r>
            <a:r>
              <a:rPr sz="1575" i="1" spc="225" baseline="-21164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have finished.</a:t>
            </a:r>
            <a:endParaRPr sz="1600" dirty="0">
              <a:latin typeface="Arial MT"/>
              <a:cs typeface="Arial MT"/>
            </a:endParaRPr>
          </a:p>
          <a:p>
            <a:pPr marL="553085" marR="571500">
              <a:lnSpc>
                <a:spcPct val="100000"/>
              </a:lnSpc>
              <a:spcBef>
                <a:spcPts val="675"/>
              </a:spcBef>
            </a:pPr>
            <a:r>
              <a:rPr sz="1600" spc="-10" dirty="0">
                <a:latin typeface="Arial MT"/>
                <a:cs typeface="Arial MT"/>
              </a:rPr>
              <a:t>When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j</a:t>
            </a:r>
            <a:r>
              <a:rPr sz="1575" i="1" spc="232" baseline="-21164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is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finished,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baseline="-21164" dirty="0">
                <a:latin typeface="Arial MT"/>
                <a:cs typeface="Arial MT"/>
              </a:rPr>
              <a:t>i</a:t>
            </a:r>
            <a:r>
              <a:rPr sz="1575" spc="232" baseline="-21164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obtain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needed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resources,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execute,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return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allocated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resources,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and</a:t>
            </a:r>
            <a:r>
              <a:rPr sz="1600" spc="-5" dirty="0">
                <a:latin typeface="Arial MT"/>
                <a:cs typeface="Arial MT"/>
              </a:rPr>
              <a:t> terminate.</a:t>
            </a:r>
            <a:endParaRPr sz="1600" dirty="0">
              <a:latin typeface="Arial MT"/>
              <a:cs typeface="Arial MT"/>
            </a:endParaRPr>
          </a:p>
          <a:p>
            <a:pPr marL="553085">
              <a:lnSpc>
                <a:spcPct val="100000"/>
              </a:lnSpc>
              <a:spcBef>
                <a:spcPts val="670"/>
              </a:spcBef>
            </a:pPr>
            <a:r>
              <a:rPr sz="1600" spc="-10" dirty="0">
                <a:latin typeface="Arial MT"/>
                <a:cs typeface="Arial MT"/>
              </a:rPr>
              <a:t>When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i="1" dirty="0">
                <a:latin typeface="Arial"/>
                <a:cs typeface="Arial"/>
              </a:rPr>
              <a:t>P</a:t>
            </a:r>
            <a:r>
              <a:rPr sz="1575" i="1" baseline="-21164" dirty="0">
                <a:latin typeface="Arial"/>
                <a:cs typeface="Arial"/>
              </a:rPr>
              <a:t>i</a:t>
            </a:r>
            <a:r>
              <a:rPr sz="1575" i="1" spc="232" baseline="-21164" dirty="0">
                <a:latin typeface="Arial"/>
                <a:cs typeface="Arial"/>
              </a:rPr>
              <a:t> </a:t>
            </a:r>
            <a:r>
              <a:rPr sz="1600" spc="-5" dirty="0">
                <a:latin typeface="Arial MT"/>
                <a:cs typeface="Arial MT"/>
              </a:rPr>
              <a:t>terminates,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i="1" spc="5" dirty="0">
                <a:latin typeface="Arial"/>
                <a:cs typeface="Arial"/>
              </a:rPr>
              <a:t>P</a:t>
            </a:r>
            <a:r>
              <a:rPr sz="1575" i="1" spc="7" baseline="-21164" dirty="0">
                <a:latin typeface="Arial"/>
                <a:cs typeface="Arial"/>
              </a:rPr>
              <a:t>i</a:t>
            </a:r>
            <a:r>
              <a:rPr sz="1575" spc="7" baseline="-21164" dirty="0">
                <a:latin typeface="Arial MT"/>
                <a:cs typeface="Arial MT"/>
              </a:rPr>
              <a:t>+1</a:t>
            </a:r>
            <a:r>
              <a:rPr sz="1575" spc="217" baseline="-21164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 obtain its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needed</a:t>
            </a:r>
            <a:r>
              <a:rPr sz="1600" spc="-5" dirty="0">
                <a:latin typeface="Arial MT"/>
                <a:cs typeface="Arial MT"/>
              </a:rPr>
              <a:t> resources,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and</a:t>
            </a:r>
            <a:r>
              <a:rPr sz="1600" dirty="0">
                <a:latin typeface="Arial MT"/>
                <a:cs typeface="Arial MT"/>
              </a:rPr>
              <a:t> so</a:t>
            </a:r>
          </a:p>
          <a:p>
            <a:pPr marL="553085">
              <a:lnSpc>
                <a:spcPct val="100000"/>
              </a:lnSpc>
            </a:pPr>
            <a:r>
              <a:rPr sz="1600" spc="-10" dirty="0">
                <a:latin typeface="Arial MT"/>
                <a:cs typeface="Arial MT"/>
              </a:rPr>
              <a:t>on.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1" name="object 11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14397" y="794094"/>
            <a:ext cx="2468317" cy="52344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70200" y="3041376"/>
            <a:ext cx="106726" cy="20311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03212" y="3085067"/>
            <a:ext cx="133484" cy="11168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40598" y="3091168"/>
            <a:ext cx="309305" cy="11588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43845" y="3091535"/>
            <a:ext cx="107230" cy="11177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52220" y="3091709"/>
            <a:ext cx="171165" cy="11339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18951" y="3115122"/>
            <a:ext cx="410102" cy="7095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33075" y="3123805"/>
            <a:ext cx="190390" cy="5496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539267" y="3063923"/>
            <a:ext cx="167966" cy="12756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59661" y="3104448"/>
            <a:ext cx="285377" cy="15492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50748" y="3070931"/>
            <a:ext cx="190638" cy="15897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584426" y="3121116"/>
            <a:ext cx="470523" cy="138628"/>
          </a:xfrm>
          <a:prstGeom prst="rect">
            <a:avLst/>
          </a:prstGeom>
        </p:spPr>
      </p:pic>
      <p:sp>
        <p:nvSpPr>
          <p:cNvPr id="37" name="object 3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A135D1-2661-0F15-C8FB-96C66588A90B}"/>
              </a:ext>
            </a:extLst>
          </p:cNvPr>
          <p:cNvSpPr txBox="1"/>
          <p:nvPr/>
        </p:nvSpPr>
        <p:spPr>
          <a:xfrm>
            <a:off x="1328587" y="882789"/>
            <a:ext cx="80704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เมื่อกระบวนการร้องขอทรัพยากรที่มีอยู่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ระบบจะต้องตัดสินใจว่าการจัดสรรทันทีจะทำให้ระบบอยู่ในสถานะที่ปลอดภัยหรือไม่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CBE44D-607C-44B8-DAA6-A6D100A98BA7}"/>
              </a:ext>
            </a:extLst>
          </p:cNvPr>
          <p:cNvSpPr txBox="1"/>
          <p:nvPr/>
        </p:nvSpPr>
        <p:spPr>
          <a:xfrm>
            <a:off x="1437595" y="1608865"/>
            <a:ext cx="6908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ระบบอยู่ในสถานะปลอดภัยหากมีลำดับที่ปลอดภัยของกระบวนการทั้งหมด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0EDC40-944B-3266-6560-DB785A7A358A}"/>
              </a:ext>
            </a:extLst>
          </p:cNvPr>
          <p:cNvSpPr txBox="1"/>
          <p:nvPr/>
        </p:nvSpPr>
        <p:spPr>
          <a:xfrm>
            <a:off x="788950" y="5043821"/>
            <a:ext cx="72558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ลำดับ</a:t>
            </a:r>
            <a:r>
              <a:rPr lang="en-US" dirty="0">
                <a:solidFill>
                  <a:schemeClr val="tx2"/>
                </a:solidFill>
              </a:rPr>
              <a:t> &lt;P1, P2, …, </a:t>
            </a:r>
            <a:r>
              <a:rPr lang="en-US" dirty="0" err="1">
                <a:solidFill>
                  <a:schemeClr val="tx2"/>
                </a:solidFill>
              </a:rPr>
              <a:t>Pn</a:t>
            </a:r>
            <a:r>
              <a:rPr lang="en-US" dirty="0">
                <a:solidFill>
                  <a:schemeClr val="tx2"/>
                </a:solidFill>
              </a:rPr>
              <a:t>&gt; </a:t>
            </a:r>
            <a:r>
              <a:rPr lang="en-US" dirty="0" err="1">
                <a:solidFill>
                  <a:schemeClr val="tx2"/>
                </a:solidFill>
              </a:rPr>
              <a:t>นั้นปลอดภัยหากสำหรับแต่ละ</a:t>
            </a:r>
            <a:r>
              <a:rPr lang="en-US" dirty="0">
                <a:solidFill>
                  <a:schemeClr val="tx2"/>
                </a:solidFill>
              </a:rPr>
              <a:t> Pi </a:t>
            </a:r>
            <a:r>
              <a:rPr lang="en-US" dirty="0" err="1">
                <a:solidFill>
                  <a:schemeClr val="tx2"/>
                </a:solidFill>
              </a:rPr>
              <a:t>ทรัพยากรที่</a:t>
            </a:r>
            <a:r>
              <a:rPr lang="en-US" dirty="0">
                <a:solidFill>
                  <a:schemeClr val="tx2"/>
                </a:solidFill>
              </a:rPr>
              <a:t> Pi ยังคงสามารถร้องขอได้สามารถตอบสนองได้ด้วยทรัพยากรที่มีอยู่ในปัจจุบัน + </a:t>
            </a:r>
            <a:r>
              <a:rPr lang="en-US" dirty="0" err="1">
                <a:solidFill>
                  <a:schemeClr val="tx2"/>
                </a:solidFill>
              </a:rPr>
              <a:t>ทรัพยากรที่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Pj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ทั้งหมดถือครอง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โดยที่</a:t>
            </a:r>
            <a:r>
              <a:rPr lang="en-US" dirty="0">
                <a:solidFill>
                  <a:schemeClr val="tx2"/>
                </a:solidFill>
              </a:rPr>
              <a:t> j &lt; </a:t>
            </a:r>
            <a:r>
              <a:rPr lang="en-US" dirty="0" err="1">
                <a:solidFill>
                  <a:schemeClr val="tx2"/>
                </a:solidFill>
              </a:rPr>
              <a:t>i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AF86C630-500E-BD97-1093-9889C5A27F12}"/>
              </a:ext>
            </a:extLst>
          </p:cNvPr>
          <p:cNvCxnSpPr>
            <a:cxnSpLocks/>
            <a:stCxn id="45" idx="1"/>
            <a:endCxn id="5" idx="1"/>
          </p:cNvCxnSpPr>
          <p:nvPr/>
        </p:nvCxnSpPr>
        <p:spPr>
          <a:xfrm rot="10800000" flipH="1">
            <a:off x="788949" y="2538985"/>
            <a:ext cx="458291" cy="2828003"/>
          </a:xfrm>
          <a:prstGeom prst="bentConnector3">
            <a:avLst>
              <a:gd name="adj1" fmla="val -498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394D51E-C7C2-56DD-99B0-3E775115F6DC}"/>
              </a:ext>
            </a:extLst>
          </p:cNvPr>
          <p:cNvSpPr txBox="1"/>
          <p:nvPr/>
        </p:nvSpPr>
        <p:spPr>
          <a:xfrm>
            <a:off x="3504709" y="3292399"/>
            <a:ext cx="6066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หากไม่มีความต้องการทรัพยากร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ในทันที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สามารถรอจนกว่า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ทั้งหมดจะเสร็จสิ้น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7AE2FC-263D-A313-2F27-120A63573C4C}"/>
              </a:ext>
            </a:extLst>
          </p:cNvPr>
          <p:cNvSpPr txBox="1"/>
          <p:nvPr/>
        </p:nvSpPr>
        <p:spPr>
          <a:xfrm>
            <a:off x="1809876" y="3541863"/>
            <a:ext cx="6499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เสร็จสิ้น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สามารถรับทรัพยากรที่จำเป็น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ดำเนินการ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คืนทรัพยากรที่จัดสรร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และยุติ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512B285-7F36-41BC-3A81-817B82D100C1}"/>
              </a:ext>
            </a:extLst>
          </p:cNvPr>
          <p:cNvSpPr txBox="1"/>
          <p:nvPr/>
        </p:nvSpPr>
        <p:spPr>
          <a:xfrm>
            <a:off x="1809876" y="4118957"/>
            <a:ext cx="4786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ยุติลง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Pi+1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จะได้รับทรัพยากรที่จำเป็น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และอื่นๆ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1285" y="297002"/>
            <a:ext cx="22828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Basic</a:t>
            </a:r>
            <a:r>
              <a:rPr sz="3200" spc="-85" dirty="0"/>
              <a:t> </a:t>
            </a:r>
            <a:r>
              <a:rPr sz="3200" spc="-5" dirty="0"/>
              <a:t>Facts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8140" y="1260729"/>
            <a:ext cx="6856095" cy="1589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safe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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no deadlocks.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unsafe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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possibility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deadlock.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Avoidance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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ensure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system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never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enter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unsafe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927225"/>
            <a:ext cx="26517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2572257"/>
            <a:ext cx="265175" cy="2743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8" name="object 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F37AD-84F1-1DA4-3517-1B38A61FC166}"/>
              </a:ext>
            </a:extLst>
          </p:cNvPr>
          <p:cNvSpPr txBox="1"/>
          <p:nvPr/>
        </p:nvSpPr>
        <p:spPr>
          <a:xfrm>
            <a:off x="5798235" y="4820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ข้อเท็จจริงพื้นฐาน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5F762F-0C2F-D6D2-5B8A-C472A8675E91}"/>
              </a:ext>
            </a:extLst>
          </p:cNvPr>
          <p:cNvSpPr txBox="1"/>
          <p:nvPr/>
        </p:nvSpPr>
        <p:spPr>
          <a:xfrm>
            <a:off x="1163115" y="933358"/>
            <a:ext cx="5186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หากระบบอยู่ในสถานะปลอดภัย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Symbol"/>
                <a:cs typeface="Symbol"/>
              </a:rPr>
              <a:t>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deadlocks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AAFC8A-3D02-2826-DE90-0490E77031FB}"/>
              </a:ext>
            </a:extLst>
          </p:cNvPr>
          <p:cNvSpPr txBox="1"/>
          <p:nvPr/>
        </p:nvSpPr>
        <p:spPr>
          <a:xfrm>
            <a:off x="1163115" y="1596914"/>
            <a:ext cx="5186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หากระบบอยู่ในสถานะไม่ปลอดภัย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Symbol"/>
                <a:cs typeface="Symbol"/>
              </a:rPr>
              <a:t>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อาจเกิดการ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10D5B9-2F55-34E3-33F6-798A5BADAFE0}"/>
              </a:ext>
            </a:extLst>
          </p:cNvPr>
          <p:cNvSpPr txBox="1"/>
          <p:nvPr/>
        </p:nvSpPr>
        <p:spPr>
          <a:xfrm>
            <a:off x="1163115" y="2260470"/>
            <a:ext cx="5186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การหลีกเลี่ยง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dirty="0">
                <a:latin typeface="Symbol"/>
                <a:cs typeface="Symbol"/>
              </a:rPr>
              <a:t>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ทำให้แน่ใจว่าระบบจะไม่เข้าสู่สถานะที่ไม่ปลอดภัย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6589" y="296037"/>
            <a:ext cx="42913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45995" algn="l"/>
              </a:tabLst>
            </a:pPr>
            <a:r>
              <a:rPr sz="3200" spc="-5" dirty="0"/>
              <a:t>Chapt</a:t>
            </a:r>
            <a:r>
              <a:rPr sz="3200" spc="-15" dirty="0"/>
              <a:t>e</a:t>
            </a:r>
            <a:r>
              <a:rPr sz="3200" dirty="0"/>
              <a:t>r</a:t>
            </a:r>
            <a:r>
              <a:rPr sz="3200" spc="-20" dirty="0"/>
              <a:t> </a:t>
            </a:r>
            <a:r>
              <a:rPr sz="3200" spc="-10" dirty="0"/>
              <a:t>6</a:t>
            </a:r>
            <a:r>
              <a:rPr sz="3200" dirty="0"/>
              <a:t>:	</a:t>
            </a:r>
            <a:r>
              <a:rPr sz="3200" spc="-5" dirty="0"/>
              <a:t>De</a:t>
            </a:r>
            <a:r>
              <a:rPr sz="3200" spc="-15" dirty="0"/>
              <a:t>a</a:t>
            </a:r>
            <a:r>
              <a:rPr sz="3200" dirty="0"/>
              <a:t>dlo</a:t>
            </a:r>
            <a:r>
              <a:rPr sz="3200" spc="-15" dirty="0"/>
              <a:t>c</a:t>
            </a:r>
            <a:r>
              <a:rPr sz="3200" spc="-5" dirty="0"/>
              <a:t>ks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293241"/>
            <a:ext cx="249935" cy="2590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8140" y="1164717"/>
            <a:ext cx="3331845" cy="298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83615">
              <a:lnSpc>
                <a:spcPct val="135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10" dirty="0">
                <a:latin typeface="Arial MT"/>
                <a:cs typeface="Arial MT"/>
              </a:rPr>
              <a:t>Deadlock </a:t>
            </a:r>
            <a:r>
              <a:rPr sz="1800" spc="-5" dirty="0">
                <a:latin typeface="Arial MT"/>
                <a:cs typeface="Arial MT"/>
              </a:rPr>
              <a:t>Problem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Model</a:t>
            </a: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10" dirty="0">
                <a:latin typeface="Arial MT"/>
                <a:cs typeface="Arial MT"/>
              </a:rPr>
              <a:t>Deadlock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Characterization</a:t>
            </a:r>
            <a:endParaRPr sz="1800" dirty="0">
              <a:latin typeface="Arial MT"/>
              <a:cs typeface="Arial MT"/>
            </a:endParaRPr>
          </a:p>
          <a:p>
            <a:pPr marL="12700" marR="5080">
              <a:lnSpc>
                <a:spcPct val="135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Methods for</a:t>
            </a:r>
            <a:r>
              <a:rPr sz="1800" spc="-10" dirty="0">
                <a:latin typeface="Arial MT"/>
                <a:cs typeface="Arial MT"/>
              </a:rPr>
              <a:t> Handling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Prevention</a:t>
            </a:r>
          </a:p>
          <a:p>
            <a:pPr marL="12700" marR="807085">
              <a:lnSpc>
                <a:spcPct val="135000"/>
              </a:lnSpc>
            </a:pPr>
            <a:r>
              <a:rPr sz="1800" spc="-10" dirty="0">
                <a:latin typeface="Arial MT"/>
                <a:cs typeface="Arial MT"/>
              </a:rPr>
              <a:t>Deadlock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Avoidance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Detection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Recovery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663573"/>
            <a:ext cx="249935" cy="2590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2033981"/>
            <a:ext cx="249935" cy="2593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2404617"/>
            <a:ext cx="249935" cy="2590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940" y="2764282"/>
            <a:ext cx="265175" cy="2743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3145282"/>
            <a:ext cx="249935" cy="25907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3515614"/>
            <a:ext cx="249935" cy="2590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3886200"/>
            <a:ext cx="249935" cy="2590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3" name="object 13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DBC749-B440-9ACD-F706-07D3A409783E}"/>
              </a:ext>
            </a:extLst>
          </p:cNvPr>
          <p:cNvSpPr txBox="1"/>
          <p:nvPr/>
        </p:nvSpPr>
        <p:spPr>
          <a:xfrm>
            <a:off x="4559985" y="22933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วิธีการจัดกา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Deadlocks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3D31BD8-8802-537A-2FF6-394EFB59CB0F}"/>
              </a:ext>
            </a:extLst>
          </p:cNvPr>
          <p:cNvSpPr txBox="1"/>
          <p:nvPr/>
        </p:nvSpPr>
        <p:spPr>
          <a:xfrm>
            <a:off x="3429000" y="266927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การป้องกัน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Deadlocks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E57D80-2516-4BB7-E9B6-2C8C9582694C}"/>
              </a:ext>
            </a:extLst>
          </p:cNvPr>
          <p:cNvSpPr txBox="1"/>
          <p:nvPr/>
        </p:nvSpPr>
        <p:spPr>
          <a:xfrm>
            <a:off x="3329075" y="30644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การหลีกเลี่ยง 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Deadlocks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474CC5-8EE0-C13D-C8C1-08D0F2F600F1}"/>
              </a:ext>
            </a:extLst>
          </p:cNvPr>
          <p:cNvSpPr txBox="1"/>
          <p:nvPr/>
        </p:nvSpPr>
        <p:spPr>
          <a:xfrm>
            <a:off x="3248810" y="34525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การตรวจจับ 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Deadlocks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F85A16-C426-215F-CA63-132603D032BB}"/>
              </a:ext>
            </a:extLst>
          </p:cNvPr>
          <p:cNvSpPr txBox="1"/>
          <p:nvPr/>
        </p:nvSpPr>
        <p:spPr>
          <a:xfrm>
            <a:off x="3893519" y="202268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ลักษณะ 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Deadlocks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179" y="68810"/>
            <a:ext cx="1034591" cy="816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962" y="861822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19050">
            <a:solidFill>
              <a:srgbClr val="33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1214119"/>
            <a:ext cx="9058910" cy="5643880"/>
            <a:chOff x="0" y="1214119"/>
            <a:chExt cx="9058910" cy="5643880"/>
          </a:xfrm>
        </p:grpSpPr>
        <p:sp>
          <p:nvSpPr>
            <p:cNvPr id="6" name="object 6"/>
            <p:cNvSpPr/>
            <p:nvPr/>
          </p:nvSpPr>
          <p:spPr>
            <a:xfrm>
              <a:off x="0" y="2286000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571999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0791" y="1912619"/>
              <a:ext cx="3429000" cy="832485"/>
            </a:xfrm>
            <a:custGeom>
              <a:avLst/>
              <a:gdLst/>
              <a:ahLst/>
              <a:cxnLst/>
              <a:rect l="l" t="t" r="r" b="b"/>
              <a:pathLst>
                <a:path w="3429000" h="832485">
                  <a:moveTo>
                    <a:pt x="0" y="832104"/>
                  </a:moveTo>
                  <a:lnTo>
                    <a:pt x="3429000" y="832104"/>
                  </a:lnTo>
                  <a:lnTo>
                    <a:pt x="3429000" y="0"/>
                  </a:lnTo>
                  <a:lnTo>
                    <a:pt x="0" y="0"/>
                  </a:lnTo>
                  <a:lnTo>
                    <a:pt x="0" y="832104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3923" y="5850636"/>
              <a:ext cx="1284731" cy="7909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5077" y="1271016"/>
              <a:ext cx="4508561" cy="44913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58946" y="1214119"/>
              <a:ext cx="4654550" cy="4610100"/>
            </a:xfrm>
            <a:custGeom>
              <a:avLst/>
              <a:gdLst/>
              <a:ahLst/>
              <a:cxnLst/>
              <a:rect l="l" t="t" r="r" b="b"/>
              <a:pathLst>
                <a:path w="4654550" h="4610100">
                  <a:moveTo>
                    <a:pt x="4608576" y="45720"/>
                  </a:moveTo>
                  <a:lnTo>
                    <a:pt x="45720" y="45720"/>
                  </a:lnTo>
                  <a:lnTo>
                    <a:pt x="45720" y="57150"/>
                  </a:lnTo>
                  <a:lnTo>
                    <a:pt x="45720" y="4552950"/>
                  </a:lnTo>
                  <a:lnTo>
                    <a:pt x="45720" y="4564380"/>
                  </a:lnTo>
                  <a:lnTo>
                    <a:pt x="4608576" y="4564380"/>
                  </a:lnTo>
                  <a:lnTo>
                    <a:pt x="4608576" y="4552950"/>
                  </a:lnTo>
                  <a:lnTo>
                    <a:pt x="57150" y="4552950"/>
                  </a:lnTo>
                  <a:lnTo>
                    <a:pt x="57150" y="57150"/>
                  </a:lnTo>
                  <a:lnTo>
                    <a:pt x="4597146" y="57150"/>
                  </a:lnTo>
                  <a:lnTo>
                    <a:pt x="4597146" y="4552708"/>
                  </a:lnTo>
                  <a:lnTo>
                    <a:pt x="4608576" y="4552708"/>
                  </a:lnTo>
                  <a:lnTo>
                    <a:pt x="4608576" y="57150"/>
                  </a:lnTo>
                  <a:lnTo>
                    <a:pt x="4608576" y="56896"/>
                  </a:lnTo>
                  <a:lnTo>
                    <a:pt x="4608576" y="45720"/>
                  </a:lnTo>
                  <a:close/>
                </a:path>
                <a:path w="4654550" h="4610100">
                  <a:moveTo>
                    <a:pt x="4654296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0" y="4575810"/>
                  </a:lnTo>
                  <a:lnTo>
                    <a:pt x="0" y="4610100"/>
                  </a:lnTo>
                  <a:lnTo>
                    <a:pt x="4654296" y="4610100"/>
                  </a:lnTo>
                  <a:lnTo>
                    <a:pt x="4654296" y="4575810"/>
                  </a:lnTo>
                  <a:lnTo>
                    <a:pt x="34290" y="4575810"/>
                  </a:lnTo>
                  <a:lnTo>
                    <a:pt x="34290" y="34290"/>
                  </a:lnTo>
                  <a:lnTo>
                    <a:pt x="4620006" y="34290"/>
                  </a:lnTo>
                  <a:lnTo>
                    <a:pt x="4620006" y="4575568"/>
                  </a:lnTo>
                  <a:lnTo>
                    <a:pt x="4654296" y="4575568"/>
                  </a:lnTo>
                  <a:lnTo>
                    <a:pt x="4654296" y="34290"/>
                  </a:lnTo>
                  <a:lnTo>
                    <a:pt x="4654296" y="34036"/>
                  </a:lnTo>
                  <a:lnTo>
                    <a:pt x="46542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17929" y="297002"/>
            <a:ext cx="571055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Safe,</a:t>
            </a:r>
            <a:r>
              <a:rPr sz="3200" spc="-30" dirty="0"/>
              <a:t> </a:t>
            </a:r>
            <a:r>
              <a:rPr sz="3200" spc="-5" dirty="0"/>
              <a:t>Unsafe</a:t>
            </a:r>
            <a:r>
              <a:rPr sz="3200" spc="-35" dirty="0"/>
              <a:t> </a:t>
            </a:r>
            <a:r>
              <a:rPr sz="3200" dirty="0"/>
              <a:t>,</a:t>
            </a:r>
            <a:r>
              <a:rPr sz="3200" spc="-10" dirty="0"/>
              <a:t> </a:t>
            </a:r>
            <a:r>
              <a:rPr sz="3200" spc="-5" dirty="0"/>
              <a:t>Deadlock</a:t>
            </a:r>
            <a:r>
              <a:rPr sz="3200" spc="-45" dirty="0"/>
              <a:t> </a:t>
            </a:r>
            <a:r>
              <a:rPr sz="3200" dirty="0"/>
              <a:t>State</a:t>
            </a:r>
            <a:endParaRPr sz="3200"/>
          </a:p>
        </p:txBody>
      </p:sp>
      <p:sp>
        <p:nvSpPr>
          <p:cNvPr id="13" name="object 13"/>
          <p:cNvSpPr txBox="1"/>
          <p:nvPr/>
        </p:nvSpPr>
        <p:spPr>
          <a:xfrm>
            <a:off x="320141" y="1911477"/>
            <a:ext cx="3179445" cy="715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lang="th-TH" b="1" dirty="0">
                <a:latin typeface="Tahoma"/>
                <a:cs typeface="Tahoma"/>
              </a:rPr>
              <a:t>อยู่ในสถานะ </a:t>
            </a:r>
            <a:r>
              <a:rPr lang="en-US" b="1" dirty="0">
                <a:latin typeface="Arial"/>
                <a:cs typeface="Arial"/>
              </a:rPr>
              <a:t>unsafe </a:t>
            </a:r>
            <a:r>
              <a:rPr lang="th-TH" b="1" dirty="0">
                <a:latin typeface="Tahoma"/>
                <a:cs typeface="Tahoma"/>
              </a:rPr>
              <a:t>อาจจะไม่เกิด</a:t>
            </a:r>
            <a:r>
              <a:rPr lang="th-TH" dirty="0">
                <a:latin typeface="Tahoma"/>
                <a:cs typeface="Tahoma"/>
              </a:rPr>
              <a:t> </a:t>
            </a:r>
            <a:r>
              <a:rPr lang="en-US" b="1" dirty="0">
                <a:latin typeface="Arial"/>
                <a:cs typeface="Arial"/>
              </a:rPr>
              <a:t>Deadlock </a:t>
            </a:r>
            <a:r>
              <a:rPr lang="th-TH" b="1" dirty="0">
                <a:latin typeface="Tahoma"/>
                <a:cs typeface="Tahoma"/>
              </a:rPr>
              <a:t>ได้</a:t>
            </a:r>
            <a:endParaRPr lang="th-TH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39389" y="2740660"/>
            <a:ext cx="1590040" cy="461645"/>
          </a:xfrm>
          <a:custGeom>
            <a:avLst/>
            <a:gdLst/>
            <a:ahLst/>
            <a:cxnLst/>
            <a:rect l="l" t="t" r="r" b="b"/>
            <a:pathLst>
              <a:path w="1590039" h="461644">
                <a:moveTo>
                  <a:pt x="1480084" y="406983"/>
                </a:moveTo>
                <a:lnTo>
                  <a:pt x="1420495" y="424306"/>
                </a:lnTo>
                <a:lnTo>
                  <a:pt x="1413827" y="427801"/>
                </a:lnTo>
                <a:lnTo>
                  <a:pt x="1409160" y="433403"/>
                </a:lnTo>
                <a:lnTo>
                  <a:pt x="1406921" y="440362"/>
                </a:lnTo>
                <a:lnTo>
                  <a:pt x="1407540" y="447928"/>
                </a:lnTo>
                <a:lnTo>
                  <a:pt x="1411106" y="454596"/>
                </a:lnTo>
                <a:lnTo>
                  <a:pt x="1416732" y="459263"/>
                </a:lnTo>
                <a:lnTo>
                  <a:pt x="1423668" y="461502"/>
                </a:lnTo>
                <a:lnTo>
                  <a:pt x="1431163" y="460882"/>
                </a:lnTo>
                <a:lnTo>
                  <a:pt x="1557785" y="424052"/>
                </a:lnTo>
                <a:lnTo>
                  <a:pt x="1548384" y="424052"/>
                </a:lnTo>
                <a:lnTo>
                  <a:pt x="1480084" y="406983"/>
                </a:lnTo>
                <a:close/>
              </a:path>
              <a:path w="1590039" h="461644">
                <a:moveTo>
                  <a:pt x="1516264" y="396465"/>
                </a:moveTo>
                <a:lnTo>
                  <a:pt x="1480084" y="406983"/>
                </a:lnTo>
                <a:lnTo>
                  <a:pt x="1548384" y="424052"/>
                </a:lnTo>
                <a:lnTo>
                  <a:pt x="1549578" y="419226"/>
                </a:lnTo>
                <a:lnTo>
                  <a:pt x="1539621" y="419226"/>
                </a:lnTo>
                <a:lnTo>
                  <a:pt x="1516264" y="396465"/>
                </a:lnTo>
                <a:close/>
              </a:path>
              <a:path w="1590039" h="461644">
                <a:moveTo>
                  <a:pt x="1458039" y="294163"/>
                </a:moveTo>
                <a:lnTo>
                  <a:pt x="1450885" y="295663"/>
                </a:lnTo>
                <a:lnTo>
                  <a:pt x="1444625" y="299974"/>
                </a:lnTo>
                <a:lnTo>
                  <a:pt x="1440503" y="306306"/>
                </a:lnTo>
                <a:lnTo>
                  <a:pt x="1439179" y="313483"/>
                </a:lnTo>
                <a:lnTo>
                  <a:pt x="1440642" y="320637"/>
                </a:lnTo>
                <a:lnTo>
                  <a:pt x="1444879" y="326898"/>
                </a:lnTo>
                <a:lnTo>
                  <a:pt x="1489094" y="369987"/>
                </a:lnTo>
                <a:lnTo>
                  <a:pt x="1557527" y="387095"/>
                </a:lnTo>
                <a:lnTo>
                  <a:pt x="1548384" y="424052"/>
                </a:lnTo>
                <a:lnTo>
                  <a:pt x="1557785" y="424052"/>
                </a:lnTo>
                <a:lnTo>
                  <a:pt x="1589659" y="414781"/>
                </a:lnTo>
                <a:lnTo>
                  <a:pt x="1471549" y="299592"/>
                </a:lnTo>
                <a:lnTo>
                  <a:pt x="1465216" y="295473"/>
                </a:lnTo>
                <a:lnTo>
                  <a:pt x="1458039" y="294163"/>
                </a:lnTo>
                <a:close/>
              </a:path>
              <a:path w="1590039" h="461644">
                <a:moveTo>
                  <a:pt x="1547622" y="387350"/>
                </a:moveTo>
                <a:lnTo>
                  <a:pt x="1516264" y="396465"/>
                </a:lnTo>
                <a:lnTo>
                  <a:pt x="1539621" y="419226"/>
                </a:lnTo>
                <a:lnTo>
                  <a:pt x="1547622" y="387350"/>
                </a:lnTo>
                <a:close/>
              </a:path>
              <a:path w="1590039" h="461644">
                <a:moveTo>
                  <a:pt x="1557465" y="387350"/>
                </a:moveTo>
                <a:lnTo>
                  <a:pt x="1547622" y="387350"/>
                </a:lnTo>
                <a:lnTo>
                  <a:pt x="1539621" y="419226"/>
                </a:lnTo>
                <a:lnTo>
                  <a:pt x="1549578" y="419226"/>
                </a:lnTo>
                <a:lnTo>
                  <a:pt x="1557465" y="387350"/>
                </a:lnTo>
                <a:close/>
              </a:path>
              <a:path w="1590039" h="461644">
                <a:moveTo>
                  <a:pt x="9143" y="0"/>
                </a:moveTo>
                <a:lnTo>
                  <a:pt x="0" y="37084"/>
                </a:lnTo>
                <a:lnTo>
                  <a:pt x="1480084" y="406983"/>
                </a:lnTo>
                <a:lnTo>
                  <a:pt x="1516264" y="396465"/>
                </a:lnTo>
                <a:lnTo>
                  <a:pt x="1489094" y="369987"/>
                </a:lnTo>
                <a:lnTo>
                  <a:pt x="9143" y="0"/>
                </a:lnTo>
                <a:close/>
              </a:path>
              <a:path w="1590039" h="461644">
                <a:moveTo>
                  <a:pt x="1489094" y="369987"/>
                </a:moveTo>
                <a:lnTo>
                  <a:pt x="1516264" y="396465"/>
                </a:lnTo>
                <a:lnTo>
                  <a:pt x="1547622" y="387350"/>
                </a:lnTo>
                <a:lnTo>
                  <a:pt x="1557465" y="387350"/>
                </a:lnTo>
                <a:lnTo>
                  <a:pt x="1557527" y="387095"/>
                </a:lnTo>
                <a:lnTo>
                  <a:pt x="1489094" y="3699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0791" y="4312920"/>
            <a:ext cx="2654809" cy="714619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94615">
              <a:lnSpc>
                <a:spcPts val="2870"/>
              </a:lnSpc>
              <a:spcBef>
                <a:spcPts val="95"/>
              </a:spcBef>
            </a:pPr>
            <a:r>
              <a:rPr b="1" dirty="0" err="1">
                <a:latin typeface="Tahoma"/>
                <a:cs typeface="Tahoma"/>
              </a:rPr>
              <a:t>อย</a:t>
            </a:r>
            <a:r>
              <a:rPr lang="th-TH" b="1" dirty="0">
                <a:latin typeface="Tahoma"/>
                <a:cs typeface="Tahoma"/>
              </a:rPr>
              <a:t>ู่</a:t>
            </a:r>
            <a:r>
              <a:rPr b="1" dirty="0" err="1">
                <a:latin typeface="Tahoma"/>
                <a:cs typeface="Tahoma"/>
              </a:rPr>
              <a:t>ในสถานะ</a:t>
            </a:r>
            <a:r>
              <a:rPr b="1" dirty="0">
                <a:latin typeface="Tahoma"/>
                <a:cs typeface="Tahoma"/>
              </a:rPr>
              <a:t> </a:t>
            </a:r>
            <a:r>
              <a:rPr b="1" dirty="0">
                <a:latin typeface="Arial"/>
                <a:cs typeface="Arial"/>
              </a:rPr>
              <a:t>safe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b="1" dirty="0" err="1">
                <a:latin typeface="Tahoma"/>
                <a:cs typeface="Tahoma"/>
              </a:rPr>
              <a:t>ไม่เก</a:t>
            </a:r>
            <a:r>
              <a:rPr lang="th-TH" b="1" dirty="0">
                <a:latin typeface="Tahoma"/>
                <a:cs typeface="Tahoma"/>
              </a:rPr>
              <a:t>ิ</a:t>
            </a:r>
            <a:r>
              <a:rPr b="1" dirty="0">
                <a:latin typeface="Tahoma"/>
                <a:cs typeface="Tahoma"/>
              </a:rPr>
              <a:t>ด</a:t>
            </a:r>
            <a:r>
              <a:rPr lang="th-TH" dirty="0">
                <a:latin typeface="Tahoma"/>
                <a:cs typeface="Tahoma"/>
              </a:rPr>
              <a:t> </a:t>
            </a:r>
            <a:r>
              <a:rPr b="1" dirty="0">
                <a:latin typeface="Arial"/>
                <a:cs typeface="Arial"/>
              </a:rPr>
              <a:t>Deadloc</a:t>
            </a:r>
            <a:r>
              <a:rPr lang="en-US" b="1" dirty="0">
                <a:latin typeface="Arial"/>
                <a:cs typeface="Arial"/>
              </a:rPr>
              <a:t>k </a:t>
            </a:r>
            <a:r>
              <a:rPr b="1" dirty="0" err="1">
                <a:latin typeface="Tahoma"/>
                <a:cs typeface="Tahoma"/>
              </a:rPr>
              <a:t>แน่นอน</a:t>
            </a:r>
            <a:endParaRPr dirty="0">
              <a:latin typeface="Tahoma"/>
              <a:cs typeface="Tahom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20" name="object 2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25" name="object 14">
            <a:extLst>
              <a:ext uri="{FF2B5EF4-FFF2-40B4-BE49-F238E27FC236}">
                <a16:creationId xmlns:a16="http://schemas.microsoft.com/office/drawing/2014/main" id="{86527632-AC13-627A-DE5E-F91AA74792ED}"/>
              </a:ext>
            </a:extLst>
          </p:cNvPr>
          <p:cNvSpPr/>
          <p:nvPr/>
        </p:nvSpPr>
        <p:spPr>
          <a:xfrm rot="20731210">
            <a:off x="2808653" y="4526169"/>
            <a:ext cx="1511083" cy="495080"/>
          </a:xfrm>
          <a:custGeom>
            <a:avLst/>
            <a:gdLst/>
            <a:ahLst/>
            <a:cxnLst/>
            <a:rect l="l" t="t" r="r" b="b"/>
            <a:pathLst>
              <a:path w="1590039" h="461644">
                <a:moveTo>
                  <a:pt x="1480084" y="406983"/>
                </a:moveTo>
                <a:lnTo>
                  <a:pt x="1420495" y="424306"/>
                </a:lnTo>
                <a:lnTo>
                  <a:pt x="1413827" y="427801"/>
                </a:lnTo>
                <a:lnTo>
                  <a:pt x="1409160" y="433403"/>
                </a:lnTo>
                <a:lnTo>
                  <a:pt x="1406921" y="440362"/>
                </a:lnTo>
                <a:lnTo>
                  <a:pt x="1407540" y="447928"/>
                </a:lnTo>
                <a:lnTo>
                  <a:pt x="1411106" y="454596"/>
                </a:lnTo>
                <a:lnTo>
                  <a:pt x="1416732" y="459263"/>
                </a:lnTo>
                <a:lnTo>
                  <a:pt x="1423668" y="461502"/>
                </a:lnTo>
                <a:lnTo>
                  <a:pt x="1431163" y="460882"/>
                </a:lnTo>
                <a:lnTo>
                  <a:pt x="1557785" y="424052"/>
                </a:lnTo>
                <a:lnTo>
                  <a:pt x="1548384" y="424052"/>
                </a:lnTo>
                <a:lnTo>
                  <a:pt x="1480084" y="406983"/>
                </a:lnTo>
                <a:close/>
              </a:path>
              <a:path w="1590039" h="461644">
                <a:moveTo>
                  <a:pt x="1516264" y="396465"/>
                </a:moveTo>
                <a:lnTo>
                  <a:pt x="1480084" y="406983"/>
                </a:lnTo>
                <a:lnTo>
                  <a:pt x="1548384" y="424052"/>
                </a:lnTo>
                <a:lnTo>
                  <a:pt x="1549578" y="419226"/>
                </a:lnTo>
                <a:lnTo>
                  <a:pt x="1539621" y="419226"/>
                </a:lnTo>
                <a:lnTo>
                  <a:pt x="1516264" y="396465"/>
                </a:lnTo>
                <a:close/>
              </a:path>
              <a:path w="1590039" h="461644">
                <a:moveTo>
                  <a:pt x="1458039" y="294163"/>
                </a:moveTo>
                <a:lnTo>
                  <a:pt x="1450885" y="295663"/>
                </a:lnTo>
                <a:lnTo>
                  <a:pt x="1444625" y="299974"/>
                </a:lnTo>
                <a:lnTo>
                  <a:pt x="1440503" y="306306"/>
                </a:lnTo>
                <a:lnTo>
                  <a:pt x="1439179" y="313483"/>
                </a:lnTo>
                <a:lnTo>
                  <a:pt x="1440642" y="320637"/>
                </a:lnTo>
                <a:lnTo>
                  <a:pt x="1444879" y="326898"/>
                </a:lnTo>
                <a:lnTo>
                  <a:pt x="1489094" y="369987"/>
                </a:lnTo>
                <a:lnTo>
                  <a:pt x="1557527" y="387095"/>
                </a:lnTo>
                <a:lnTo>
                  <a:pt x="1548384" y="424052"/>
                </a:lnTo>
                <a:lnTo>
                  <a:pt x="1557785" y="424052"/>
                </a:lnTo>
                <a:lnTo>
                  <a:pt x="1589659" y="414781"/>
                </a:lnTo>
                <a:lnTo>
                  <a:pt x="1471549" y="299592"/>
                </a:lnTo>
                <a:lnTo>
                  <a:pt x="1465216" y="295473"/>
                </a:lnTo>
                <a:lnTo>
                  <a:pt x="1458039" y="294163"/>
                </a:lnTo>
                <a:close/>
              </a:path>
              <a:path w="1590039" h="461644">
                <a:moveTo>
                  <a:pt x="1547622" y="387350"/>
                </a:moveTo>
                <a:lnTo>
                  <a:pt x="1516264" y="396465"/>
                </a:lnTo>
                <a:lnTo>
                  <a:pt x="1539621" y="419226"/>
                </a:lnTo>
                <a:lnTo>
                  <a:pt x="1547622" y="387350"/>
                </a:lnTo>
                <a:close/>
              </a:path>
              <a:path w="1590039" h="461644">
                <a:moveTo>
                  <a:pt x="1557465" y="387350"/>
                </a:moveTo>
                <a:lnTo>
                  <a:pt x="1547622" y="387350"/>
                </a:lnTo>
                <a:lnTo>
                  <a:pt x="1539621" y="419226"/>
                </a:lnTo>
                <a:lnTo>
                  <a:pt x="1549578" y="419226"/>
                </a:lnTo>
                <a:lnTo>
                  <a:pt x="1557465" y="387350"/>
                </a:lnTo>
                <a:close/>
              </a:path>
              <a:path w="1590039" h="461644">
                <a:moveTo>
                  <a:pt x="9143" y="0"/>
                </a:moveTo>
                <a:lnTo>
                  <a:pt x="0" y="37084"/>
                </a:lnTo>
                <a:lnTo>
                  <a:pt x="1480084" y="406983"/>
                </a:lnTo>
                <a:lnTo>
                  <a:pt x="1516264" y="396465"/>
                </a:lnTo>
                <a:lnTo>
                  <a:pt x="1489094" y="369987"/>
                </a:lnTo>
                <a:lnTo>
                  <a:pt x="9143" y="0"/>
                </a:lnTo>
                <a:close/>
              </a:path>
              <a:path w="1590039" h="461644">
                <a:moveTo>
                  <a:pt x="1489094" y="369987"/>
                </a:moveTo>
                <a:lnTo>
                  <a:pt x="1516264" y="396465"/>
                </a:lnTo>
                <a:lnTo>
                  <a:pt x="1547622" y="387350"/>
                </a:lnTo>
                <a:lnTo>
                  <a:pt x="1557465" y="387350"/>
                </a:lnTo>
                <a:lnTo>
                  <a:pt x="1557527" y="387095"/>
                </a:lnTo>
                <a:lnTo>
                  <a:pt x="1489094" y="36998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780" y="296037"/>
            <a:ext cx="42691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Avoidance</a:t>
            </a:r>
            <a:r>
              <a:rPr sz="3200" spc="-65" dirty="0"/>
              <a:t> </a:t>
            </a:r>
            <a:r>
              <a:rPr sz="3200" spc="-5" dirty="0"/>
              <a:t>algorithms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1488947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5917" y="1883613"/>
            <a:ext cx="234696" cy="2441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2600198"/>
            <a:ext cx="26517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5917" y="2994914"/>
            <a:ext cx="234696" cy="2438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48867" y="1371092"/>
            <a:ext cx="3731260" cy="187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384" marR="71755" indent="-401320">
              <a:lnSpc>
                <a:spcPct val="135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Single instance of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resource </a:t>
            </a:r>
            <a:r>
              <a:rPr sz="1800" spc="-10" dirty="0">
                <a:latin typeface="Arial MT"/>
                <a:cs typeface="Arial MT"/>
              </a:rPr>
              <a:t>type </a:t>
            </a:r>
            <a:r>
              <a:rPr sz="1800" spc="-5" dirty="0">
                <a:latin typeface="Arial MT"/>
                <a:cs typeface="Arial MT"/>
              </a:rPr>
              <a:t> Use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resource-allocation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graph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477520" marR="5080" indent="-465455">
              <a:lnSpc>
                <a:spcPct val="135000"/>
              </a:lnSpc>
            </a:pPr>
            <a:r>
              <a:rPr sz="1800" spc="-5" dirty="0">
                <a:latin typeface="Arial MT"/>
                <a:cs typeface="Arial MT"/>
              </a:rPr>
              <a:t>Multiple instances of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resource </a:t>
            </a:r>
            <a:r>
              <a:rPr sz="1800" spc="-10" dirty="0">
                <a:latin typeface="Arial MT"/>
                <a:cs typeface="Arial MT"/>
              </a:rPr>
              <a:t>type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banker’s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algorithm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75360" y="1868840"/>
            <a:ext cx="862945" cy="20186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9F9A49-DE2B-797B-FD0F-0C857028BFF3}"/>
              </a:ext>
            </a:extLst>
          </p:cNvPr>
          <p:cNvSpPr txBox="1"/>
          <p:nvPr/>
        </p:nvSpPr>
        <p:spPr>
          <a:xfrm>
            <a:off x="2438780" y="573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อัลกอริธึมการหลีกเลี่ยง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D3C19B-9F63-848A-02FB-26AE8C451353}"/>
              </a:ext>
            </a:extLst>
          </p:cNvPr>
          <p:cNvSpPr txBox="1"/>
          <p:nvPr/>
        </p:nvSpPr>
        <p:spPr>
          <a:xfrm>
            <a:off x="1183842" y="115463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อินสแตนซ์เดียวของประเภททรัพยากร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0AA42D-B82F-4447-0825-AB108686DF27}"/>
              </a:ext>
            </a:extLst>
          </p:cNvPr>
          <p:cNvSpPr txBox="1"/>
          <p:nvPr/>
        </p:nvSpPr>
        <p:spPr>
          <a:xfrm>
            <a:off x="1540810" y="161009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ใช้กราฟการจัดสรรทรัพยากร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866A30-C35D-4082-7777-3C4C0DC0EC10}"/>
              </a:ext>
            </a:extLst>
          </p:cNvPr>
          <p:cNvSpPr txBox="1"/>
          <p:nvPr/>
        </p:nvSpPr>
        <p:spPr>
          <a:xfrm>
            <a:off x="1183842" y="230117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ประเภททรัพยากรหลายอินสแตนซ์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B7CE73-0BB1-A07A-E505-7330723D9C1A}"/>
              </a:ext>
            </a:extLst>
          </p:cNvPr>
          <p:cNvSpPr txBox="1"/>
          <p:nvPr/>
        </p:nvSpPr>
        <p:spPr>
          <a:xfrm>
            <a:off x="1610613" y="27373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ใช้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banker’s</a:t>
            </a:r>
            <a:r>
              <a:rPr lang="en-US" sz="18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algorithm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2033" y="296037"/>
            <a:ext cx="695070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Resource-Allocation</a:t>
            </a:r>
            <a:r>
              <a:rPr sz="3200" spc="-60" dirty="0"/>
              <a:t> </a:t>
            </a:r>
            <a:r>
              <a:rPr sz="3200" dirty="0"/>
              <a:t>Graph</a:t>
            </a:r>
            <a:r>
              <a:rPr sz="3200" spc="-50" dirty="0"/>
              <a:t> </a:t>
            </a:r>
            <a:r>
              <a:rPr sz="3200" spc="-5" dirty="0"/>
              <a:t>Scheme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1488947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0767" y="1467104"/>
            <a:ext cx="591248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3366FF"/>
                </a:solidFill>
                <a:latin typeface="Arial MT"/>
                <a:cs typeface="Arial MT"/>
              </a:rPr>
              <a:t>Claim</a:t>
            </a:r>
            <a:r>
              <a:rPr sz="1800" spc="5" dirty="0">
                <a:solidFill>
                  <a:srgbClr val="3366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3366FF"/>
                </a:solidFill>
                <a:latin typeface="Arial MT"/>
                <a:cs typeface="Arial MT"/>
              </a:rPr>
              <a:t>edge</a:t>
            </a:r>
            <a:r>
              <a:rPr sz="1800" spc="10" dirty="0">
                <a:solidFill>
                  <a:srgbClr val="3366FF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Symbol"/>
                <a:cs typeface="Symbol"/>
              </a:rPr>
              <a:t>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indicated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 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5" dirty="0">
                <a:latin typeface="Arial MT"/>
                <a:cs typeface="Arial MT"/>
              </a:rPr>
              <a:t> request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spc="-5" dirty="0">
                <a:latin typeface="Arial MT"/>
                <a:cs typeface="Arial MT"/>
              </a:rPr>
              <a:t>;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represented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dashed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line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Claim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converts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2408173"/>
            <a:ext cx="265175" cy="2743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1516" y="2761359"/>
            <a:ext cx="908685" cy="277495"/>
          </a:xfrm>
          <a:prstGeom prst="rect">
            <a:avLst/>
          </a:prstGeom>
          <a:solidFill>
            <a:srgbClr val="FFD3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19685">
              <a:lnSpc>
                <a:spcPts val="1465"/>
              </a:lnSpc>
            </a:pPr>
            <a:r>
              <a:rPr sz="1800" dirty="0">
                <a:latin typeface="Arial MT"/>
                <a:cs typeface="Arial MT"/>
              </a:rPr>
              <a:t>re</a:t>
            </a:r>
            <a:r>
              <a:rPr sz="1800" spc="-10" dirty="0">
                <a:latin typeface="Arial MT"/>
                <a:cs typeface="Arial MT"/>
              </a:rPr>
              <a:t>q</a:t>
            </a:r>
            <a:r>
              <a:rPr sz="1800" spc="-5" dirty="0">
                <a:latin typeface="Arial MT"/>
                <a:cs typeface="Arial MT"/>
              </a:rPr>
              <a:t>u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sts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9126" y="2660650"/>
            <a:ext cx="1103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3327146"/>
            <a:ext cx="265175" cy="2743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8867" y="3305302"/>
            <a:ext cx="5879465" cy="223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Request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converted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an </a:t>
            </a:r>
            <a:r>
              <a:rPr sz="1800" spc="-10" dirty="0">
                <a:latin typeface="Arial MT"/>
                <a:cs typeface="Arial MT"/>
              </a:rPr>
              <a:t>assignment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when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resource is allocated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 MT"/>
              <a:cs typeface="Arial MT"/>
            </a:endParaRPr>
          </a:p>
          <a:p>
            <a:pPr marL="12700" marR="299720">
              <a:lnSpc>
                <a:spcPct val="100000"/>
              </a:lnSpc>
              <a:spcBef>
                <a:spcPts val="1605"/>
              </a:spcBef>
            </a:pPr>
            <a:r>
              <a:rPr sz="1800" dirty="0">
                <a:latin typeface="Arial MT"/>
                <a:cs typeface="Arial MT"/>
              </a:rPr>
              <a:t>When a </a:t>
            </a:r>
            <a:r>
              <a:rPr sz="1800" spc="-5" dirty="0">
                <a:latin typeface="Arial MT"/>
                <a:cs typeface="Arial MT"/>
              </a:rPr>
              <a:t>resource is released by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process, assignment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reconverts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claim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edge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dirty="0">
                <a:latin typeface="Arial MT"/>
                <a:cs typeface="Arial MT"/>
              </a:rPr>
              <a:t> must</a:t>
            </a:r>
            <a:r>
              <a:rPr sz="1800" spc="-5" dirty="0">
                <a:latin typeface="Arial MT"/>
                <a:cs typeface="Arial MT"/>
              </a:rPr>
              <a:t> 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claimed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5" dirty="0">
                <a:latin typeface="Arial"/>
                <a:cs typeface="Arial"/>
              </a:rPr>
              <a:t> priori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4342510"/>
            <a:ext cx="265175" cy="27431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667" y="5261736"/>
            <a:ext cx="265175" cy="27431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6908" y="6169152"/>
            <a:ext cx="4937140" cy="294953"/>
          </a:xfrm>
          <a:prstGeom prst="rect">
            <a:avLst/>
          </a:prstGeom>
          <a:solidFill>
            <a:srgbClr val="FFD300">
              <a:alpha val="75000"/>
            </a:srgbClr>
          </a:solidFill>
          <a:ln w="9525">
            <a:solidFill>
              <a:srgbClr val="FF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40"/>
              </a:spcBef>
            </a:pPr>
            <a:r>
              <a:rPr sz="1800" spc="-10" dirty="0">
                <a:latin typeface="Arial MT"/>
                <a:cs typeface="Arial MT"/>
              </a:rPr>
              <a:t>Claim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เส้นความตองการ (</a:t>
            </a:r>
            <a:r>
              <a:rPr sz="1800" dirty="0" err="1">
                <a:latin typeface="Microsoft Sans Serif"/>
                <a:cs typeface="Microsoft Sans Serif"/>
              </a:rPr>
              <a:t>แสดงโดยใช</a:t>
            </a:r>
            <a:r>
              <a:rPr lang="th-TH" dirty="0">
                <a:latin typeface="Microsoft Sans Serif"/>
                <a:cs typeface="Microsoft Sans Serif"/>
              </a:rPr>
              <a:t>้</a:t>
            </a:r>
            <a:r>
              <a:rPr sz="1800" dirty="0" err="1">
                <a:latin typeface="Microsoft Sans Serif"/>
                <a:cs typeface="Microsoft Sans Serif"/>
              </a:rPr>
              <a:t>เส้นประ</a:t>
            </a:r>
            <a:r>
              <a:rPr sz="1800" dirty="0">
                <a:latin typeface="Microsoft Sans Serif"/>
                <a:cs typeface="Microsoft Sans Serif"/>
              </a:rPr>
              <a:t>)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4" name="object 14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3143" y="2296320"/>
            <a:ext cx="2268671" cy="43659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3923" y="3159602"/>
            <a:ext cx="3104473" cy="74300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63434" y="2906572"/>
            <a:ext cx="1629377" cy="75049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43255" y="1167853"/>
            <a:ext cx="631332" cy="59017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72036" y="929253"/>
            <a:ext cx="208180" cy="14639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778307" y="885097"/>
            <a:ext cx="609208" cy="19168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16680" y="859166"/>
            <a:ext cx="667123" cy="17235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344048" y="865372"/>
            <a:ext cx="287576" cy="15303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87452" y="864486"/>
            <a:ext cx="273197" cy="12900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32299" y="862298"/>
            <a:ext cx="449946" cy="15422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79021" y="833243"/>
            <a:ext cx="192823" cy="16919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254620" y="875299"/>
            <a:ext cx="280564" cy="12572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691714" y="908466"/>
            <a:ext cx="549755" cy="101032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394127" y="838932"/>
            <a:ext cx="350812" cy="281945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78F1C91-97C0-734F-E4F7-DADED10DD5A0}"/>
              </a:ext>
            </a:extLst>
          </p:cNvPr>
          <p:cNvSpPr txBox="1"/>
          <p:nvPr/>
        </p:nvSpPr>
        <p:spPr>
          <a:xfrm>
            <a:off x="1498174" y="352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โครงการกราฟการจัดสรรทรัพยากร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79429E-B87B-2E4C-56CB-B091CC39693A}"/>
              </a:ext>
            </a:extLst>
          </p:cNvPr>
          <p:cNvSpPr txBox="1"/>
          <p:nvPr/>
        </p:nvSpPr>
        <p:spPr>
          <a:xfrm>
            <a:off x="1482723" y="1093972"/>
            <a:ext cx="6758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Claim edge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→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ระบุว่ากระบวนการ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อาจร้องขอทรัพยากร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;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แสดงด้วยเส้นประ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6DDB58-392D-1088-F2EE-A20EE639192A}"/>
              </a:ext>
            </a:extLst>
          </p:cNvPr>
          <p:cNvSpPr txBox="1"/>
          <p:nvPr/>
        </p:nvSpPr>
        <p:spPr>
          <a:xfrm>
            <a:off x="1183842" y="2039825"/>
            <a:ext cx="644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Claim edge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แปลงเป็น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request edge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เมื่อกระบวนการร้องขอทรัพยากร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FB6960-B5F7-A675-7257-AEFDC8A61282}"/>
              </a:ext>
            </a:extLst>
          </p:cNvPr>
          <p:cNvSpPr txBox="1"/>
          <p:nvPr/>
        </p:nvSpPr>
        <p:spPr>
          <a:xfrm>
            <a:off x="6879021" y="2897216"/>
            <a:ext cx="23513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ขอบคำขอถูกแปลงเป็นขอบที่ได้รับมอบหมายเมื่อมีการจัดสรรทรัพยากรให้กับกระบวนการ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BFDEB1-E37C-8442-534E-9C2C93CA7106}"/>
              </a:ext>
            </a:extLst>
          </p:cNvPr>
          <p:cNvSpPr txBox="1"/>
          <p:nvPr/>
        </p:nvSpPr>
        <p:spPr>
          <a:xfrm>
            <a:off x="1202892" y="4086522"/>
            <a:ext cx="6882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เมื่อทรัพยากรถูกปล่อยโดยกระบวนการ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ขอบการมอบหมายจะแปลงกลับเป็นขอบการเคลม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311DE9-CDA3-D3C4-E90D-09F83AD527D1}"/>
              </a:ext>
            </a:extLst>
          </p:cNvPr>
          <p:cNvSpPr txBox="1"/>
          <p:nvPr/>
        </p:nvSpPr>
        <p:spPr>
          <a:xfrm>
            <a:off x="1183842" y="49991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ทรัพยากรจะต้องได้รับการอ้างสิทธิ์เป็นนิรนัยในระบบ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DF0A91-7CD5-DEFE-3507-F6C669C23F50}"/>
              </a:ext>
            </a:extLst>
          </p:cNvPr>
          <p:cNvCxnSpPr/>
          <p:nvPr/>
        </p:nvCxnSpPr>
        <p:spPr>
          <a:xfrm flipH="1">
            <a:off x="2354520" y="3111915"/>
            <a:ext cx="4524501" cy="2469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179" y="68810"/>
            <a:ext cx="1034591" cy="816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962" y="861822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19050">
            <a:solidFill>
              <a:srgbClr val="33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286000"/>
            <a:ext cx="228600" cy="4572000"/>
            <a:chOff x="0" y="2286000"/>
            <a:chExt cx="228600" cy="4572000"/>
          </a:xfrm>
        </p:grpSpPr>
        <p:sp>
          <p:nvSpPr>
            <p:cNvPr id="6" name="object 6"/>
            <p:cNvSpPr/>
            <p:nvPr/>
          </p:nvSpPr>
          <p:spPr>
            <a:xfrm>
              <a:off x="0" y="2286000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571999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45304" y="6644741"/>
            <a:ext cx="27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6.23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4391" y="6619443"/>
            <a:ext cx="2324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Silberschatz,</a:t>
            </a:r>
            <a:r>
              <a:rPr sz="1000" b="1" spc="-25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Galvin</a:t>
            </a:r>
            <a:r>
              <a:rPr sz="1000" b="1" spc="-30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and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Gagne</a:t>
            </a: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 ©2018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40026" y="6655714"/>
            <a:ext cx="107314" cy="1282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0" b="1" spc="10" dirty="0">
                <a:solidFill>
                  <a:srgbClr val="006699"/>
                </a:solidFill>
                <a:latin typeface="Arial"/>
                <a:cs typeface="Arial"/>
              </a:rPr>
              <a:t>th</a:t>
            </a:r>
            <a:endParaRPr sz="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668" y="6652666"/>
            <a:ext cx="25457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Operating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System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 Concepts</a:t>
            </a:r>
            <a:r>
              <a:rPr sz="1000" b="1" spc="5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–</a:t>
            </a: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10</a:t>
            </a:r>
            <a:r>
              <a:rPr sz="1000" b="1" spc="625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Edition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3923" y="5850636"/>
            <a:ext cx="1284731" cy="79095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3591" y="6568541"/>
            <a:ext cx="16046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 MT"/>
                <a:cs typeface="Arial MT"/>
              </a:rPr>
              <a:t>Operating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System</a:t>
            </a:r>
            <a:r>
              <a:rPr sz="1000" spc="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Concepts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92478" y="215595"/>
            <a:ext cx="76092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Resource-Allocation</a:t>
            </a:r>
            <a:r>
              <a:rPr sz="2400" spc="-10" dirty="0"/>
              <a:t> </a:t>
            </a:r>
            <a:r>
              <a:rPr sz="2400" spc="-5" dirty="0"/>
              <a:t>Graph</a:t>
            </a:r>
            <a:r>
              <a:rPr sz="2400" spc="-15" dirty="0"/>
              <a:t> </a:t>
            </a:r>
            <a:r>
              <a:rPr sz="2400" spc="-5" dirty="0"/>
              <a:t>For</a:t>
            </a:r>
            <a:r>
              <a:rPr sz="2400" dirty="0"/>
              <a:t> </a:t>
            </a:r>
            <a:r>
              <a:rPr sz="2400" spc="-5" dirty="0"/>
              <a:t>Deadlock</a:t>
            </a:r>
            <a:r>
              <a:rPr sz="2400" spc="10" dirty="0"/>
              <a:t> </a:t>
            </a:r>
            <a:r>
              <a:rPr sz="2400" spc="-5" dirty="0"/>
              <a:t>Avoidance</a:t>
            </a:r>
            <a:endParaRPr sz="2400" dirty="0"/>
          </a:p>
        </p:txBody>
      </p:sp>
      <p:grpSp>
        <p:nvGrpSpPr>
          <p:cNvPr id="15" name="object 15"/>
          <p:cNvGrpSpPr/>
          <p:nvPr/>
        </p:nvGrpSpPr>
        <p:grpSpPr>
          <a:xfrm>
            <a:off x="2190750" y="1230630"/>
            <a:ext cx="4840605" cy="4810760"/>
            <a:chOff x="2190750" y="1230630"/>
            <a:chExt cx="4840605" cy="4810760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3830" y="1367389"/>
              <a:ext cx="4699373" cy="45802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90750" y="1230629"/>
              <a:ext cx="4840605" cy="4810760"/>
            </a:xfrm>
            <a:custGeom>
              <a:avLst/>
              <a:gdLst/>
              <a:ahLst/>
              <a:cxnLst/>
              <a:rect l="l" t="t" r="r" b="b"/>
              <a:pathLst>
                <a:path w="4840605" h="4810760">
                  <a:moveTo>
                    <a:pt x="4794504" y="45720"/>
                  </a:moveTo>
                  <a:lnTo>
                    <a:pt x="4783074" y="45720"/>
                  </a:lnTo>
                  <a:lnTo>
                    <a:pt x="4783074" y="57150"/>
                  </a:lnTo>
                  <a:lnTo>
                    <a:pt x="4783074" y="4753610"/>
                  </a:lnTo>
                  <a:lnTo>
                    <a:pt x="57150" y="4753610"/>
                  </a:lnTo>
                  <a:lnTo>
                    <a:pt x="57150" y="57150"/>
                  </a:lnTo>
                  <a:lnTo>
                    <a:pt x="4783074" y="57150"/>
                  </a:lnTo>
                  <a:lnTo>
                    <a:pt x="4783074" y="45720"/>
                  </a:lnTo>
                  <a:lnTo>
                    <a:pt x="45720" y="45720"/>
                  </a:lnTo>
                  <a:lnTo>
                    <a:pt x="45720" y="57150"/>
                  </a:lnTo>
                  <a:lnTo>
                    <a:pt x="45720" y="4753610"/>
                  </a:lnTo>
                  <a:lnTo>
                    <a:pt x="45720" y="4765040"/>
                  </a:lnTo>
                  <a:lnTo>
                    <a:pt x="4794504" y="4765040"/>
                  </a:lnTo>
                  <a:lnTo>
                    <a:pt x="4794504" y="4754130"/>
                  </a:lnTo>
                  <a:lnTo>
                    <a:pt x="4794504" y="4753610"/>
                  </a:lnTo>
                  <a:lnTo>
                    <a:pt x="4794504" y="57150"/>
                  </a:lnTo>
                  <a:lnTo>
                    <a:pt x="4794504" y="45720"/>
                  </a:lnTo>
                  <a:close/>
                </a:path>
                <a:path w="4840605" h="4810760">
                  <a:moveTo>
                    <a:pt x="4840224" y="0"/>
                  </a:moveTo>
                  <a:lnTo>
                    <a:pt x="4805934" y="0"/>
                  </a:lnTo>
                  <a:lnTo>
                    <a:pt x="4805934" y="34290"/>
                  </a:lnTo>
                  <a:lnTo>
                    <a:pt x="4805934" y="4776470"/>
                  </a:lnTo>
                  <a:lnTo>
                    <a:pt x="34290" y="4776470"/>
                  </a:lnTo>
                  <a:lnTo>
                    <a:pt x="34290" y="34290"/>
                  </a:lnTo>
                  <a:lnTo>
                    <a:pt x="4805934" y="34290"/>
                  </a:lnTo>
                  <a:lnTo>
                    <a:pt x="4805934" y="0"/>
                  </a:lnTo>
                  <a:lnTo>
                    <a:pt x="0" y="0"/>
                  </a:lnTo>
                  <a:lnTo>
                    <a:pt x="0" y="34290"/>
                  </a:lnTo>
                  <a:lnTo>
                    <a:pt x="0" y="4776470"/>
                  </a:lnTo>
                  <a:lnTo>
                    <a:pt x="0" y="4810760"/>
                  </a:lnTo>
                  <a:lnTo>
                    <a:pt x="4840224" y="4810760"/>
                  </a:lnTo>
                  <a:lnTo>
                    <a:pt x="4840224" y="4776990"/>
                  </a:lnTo>
                  <a:lnTo>
                    <a:pt x="4840224" y="4776470"/>
                  </a:lnTo>
                  <a:lnTo>
                    <a:pt x="4840224" y="34290"/>
                  </a:lnTo>
                  <a:lnTo>
                    <a:pt x="48402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4340" y="4724400"/>
            <a:ext cx="1635760" cy="407034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173355">
              <a:lnSpc>
                <a:spcPct val="100000"/>
              </a:lnSpc>
              <a:spcBef>
                <a:spcPts val="310"/>
              </a:spcBef>
            </a:pPr>
            <a:r>
              <a:rPr sz="2000" dirty="0">
                <a:latin typeface="Arial MT"/>
                <a:cs typeface="Arial MT"/>
              </a:rPr>
              <a:t>Claim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edge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6991" y="1638300"/>
            <a:ext cx="1635760" cy="71183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2000" spc="-5" dirty="0">
                <a:latin typeface="Arial MT"/>
                <a:cs typeface="Arial MT"/>
              </a:rPr>
              <a:t>Assignment</a:t>
            </a:r>
            <a:endParaRPr sz="2000">
              <a:latin typeface="Arial MT"/>
              <a:cs typeface="Arial MT"/>
            </a:endParaRPr>
          </a:p>
          <a:p>
            <a:pPr marL="635" algn="ctr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edge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42047" y="1456944"/>
            <a:ext cx="1635760" cy="71183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309"/>
              </a:spcBef>
            </a:pPr>
            <a:r>
              <a:rPr sz="2000" dirty="0">
                <a:latin typeface="Arial MT"/>
                <a:cs typeface="Arial MT"/>
              </a:rPr>
              <a:t>Request</a:t>
            </a:r>
            <a:endParaRPr sz="2000">
              <a:latin typeface="Arial MT"/>
              <a:cs typeface="Arial MT"/>
            </a:endParaRPr>
          </a:p>
          <a:p>
            <a:pPr marL="1905" algn="ctr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edge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26463" y="1756790"/>
            <a:ext cx="5307965" cy="3208655"/>
          </a:xfrm>
          <a:custGeom>
            <a:avLst/>
            <a:gdLst/>
            <a:ahLst/>
            <a:cxnLst/>
            <a:rect l="l" t="t" r="r" b="b"/>
            <a:pathLst>
              <a:path w="5307965" h="3208654">
                <a:moveTo>
                  <a:pt x="1431798" y="2680335"/>
                </a:moveTo>
                <a:lnTo>
                  <a:pt x="1406867" y="2676652"/>
                </a:lnTo>
                <a:lnTo>
                  <a:pt x="1268476" y="2656205"/>
                </a:lnTo>
                <a:lnTo>
                  <a:pt x="1260970" y="2656624"/>
                </a:lnTo>
                <a:lnTo>
                  <a:pt x="1254391" y="2659799"/>
                </a:lnTo>
                <a:lnTo>
                  <a:pt x="1249451" y="2665209"/>
                </a:lnTo>
                <a:lnTo>
                  <a:pt x="1246886" y="2672334"/>
                </a:lnTo>
                <a:lnTo>
                  <a:pt x="1247292" y="2679890"/>
                </a:lnTo>
                <a:lnTo>
                  <a:pt x="1250467" y="2686469"/>
                </a:lnTo>
                <a:lnTo>
                  <a:pt x="1255877" y="2691384"/>
                </a:lnTo>
                <a:lnTo>
                  <a:pt x="1263015" y="2693924"/>
                </a:lnTo>
                <a:lnTo>
                  <a:pt x="1324102" y="2702941"/>
                </a:lnTo>
                <a:lnTo>
                  <a:pt x="152019" y="3173222"/>
                </a:lnTo>
                <a:lnTo>
                  <a:pt x="166243" y="3208528"/>
                </a:lnTo>
                <a:lnTo>
                  <a:pt x="1338300" y="2738336"/>
                </a:lnTo>
                <a:lnTo>
                  <a:pt x="1300353" y="2787142"/>
                </a:lnTo>
                <a:lnTo>
                  <a:pt x="1296974" y="2793885"/>
                </a:lnTo>
                <a:lnTo>
                  <a:pt x="1296479" y="2801150"/>
                </a:lnTo>
                <a:lnTo>
                  <a:pt x="1298740" y="2808084"/>
                </a:lnTo>
                <a:lnTo>
                  <a:pt x="1303655" y="2813812"/>
                </a:lnTo>
                <a:lnTo>
                  <a:pt x="1310462" y="2817190"/>
                </a:lnTo>
                <a:lnTo>
                  <a:pt x="1317764" y="2817685"/>
                </a:lnTo>
                <a:lnTo>
                  <a:pt x="1324698" y="2815425"/>
                </a:lnTo>
                <a:lnTo>
                  <a:pt x="1330452" y="2810510"/>
                </a:lnTo>
                <a:lnTo>
                  <a:pt x="1431798" y="2680335"/>
                </a:lnTo>
                <a:close/>
              </a:path>
              <a:path w="5307965" h="3208654">
                <a:moveTo>
                  <a:pt x="1506474" y="926211"/>
                </a:moveTo>
                <a:lnTo>
                  <a:pt x="1413891" y="789686"/>
                </a:lnTo>
                <a:lnTo>
                  <a:pt x="1408455" y="784428"/>
                </a:lnTo>
                <a:lnTo>
                  <a:pt x="1401660" y="781723"/>
                </a:lnTo>
                <a:lnTo>
                  <a:pt x="1394345" y="781723"/>
                </a:lnTo>
                <a:lnTo>
                  <a:pt x="1387348" y="784606"/>
                </a:lnTo>
                <a:lnTo>
                  <a:pt x="1382077" y="790041"/>
                </a:lnTo>
                <a:lnTo>
                  <a:pt x="1379372" y="796823"/>
                </a:lnTo>
                <a:lnTo>
                  <a:pt x="1379372" y="804100"/>
                </a:lnTo>
                <a:lnTo>
                  <a:pt x="1382255" y="811022"/>
                </a:lnTo>
                <a:lnTo>
                  <a:pt x="1416964" y="862215"/>
                </a:lnTo>
                <a:lnTo>
                  <a:pt x="16510" y="191262"/>
                </a:lnTo>
                <a:lnTo>
                  <a:pt x="0" y="225552"/>
                </a:lnTo>
                <a:lnTo>
                  <a:pt x="1400505" y="896658"/>
                </a:lnTo>
                <a:lnTo>
                  <a:pt x="1338834" y="901700"/>
                </a:lnTo>
                <a:lnTo>
                  <a:pt x="1331595" y="903757"/>
                </a:lnTo>
                <a:lnTo>
                  <a:pt x="1325892" y="908304"/>
                </a:lnTo>
                <a:lnTo>
                  <a:pt x="1322311" y="914666"/>
                </a:lnTo>
                <a:lnTo>
                  <a:pt x="1321435" y="922147"/>
                </a:lnTo>
                <a:lnTo>
                  <a:pt x="1323530" y="929449"/>
                </a:lnTo>
                <a:lnTo>
                  <a:pt x="1328102" y="935151"/>
                </a:lnTo>
                <a:lnTo>
                  <a:pt x="1334465" y="938745"/>
                </a:lnTo>
                <a:lnTo>
                  <a:pt x="1342009" y="939673"/>
                </a:lnTo>
                <a:lnTo>
                  <a:pt x="1495602" y="927100"/>
                </a:lnTo>
                <a:lnTo>
                  <a:pt x="1506474" y="926211"/>
                </a:lnTo>
                <a:close/>
              </a:path>
              <a:path w="5307965" h="3208654">
                <a:moveTo>
                  <a:pt x="5307711" y="23622"/>
                </a:moveTo>
                <a:lnTo>
                  <a:pt x="5291455" y="0"/>
                </a:lnTo>
                <a:lnTo>
                  <a:pt x="3963759" y="915631"/>
                </a:lnTo>
                <a:lnTo>
                  <a:pt x="3983482" y="873633"/>
                </a:lnTo>
                <a:lnTo>
                  <a:pt x="3986911" y="866521"/>
                </a:lnTo>
                <a:lnTo>
                  <a:pt x="3983863" y="858012"/>
                </a:lnTo>
                <a:lnTo>
                  <a:pt x="3969512" y="851281"/>
                </a:lnTo>
                <a:lnTo>
                  <a:pt x="3961003" y="854329"/>
                </a:lnTo>
                <a:lnTo>
                  <a:pt x="3957701" y="861441"/>
                </a:lnTo>
                <a:lnTo>
                  <a:pt x="3905123" y="973455"/>
                </a:lnTo>
                <a:lnTo>
                  <a:pt x="3962552" y="969137"/>
                </a:lnTo>
                <a:lnTo>
                  <a:pt x="4036314" y="963549"/>
                </a:lnTo>
                <a:lnTo>
                  <a:pt x="4042156" y="956691"/>
                </a:lnTo>
                <a:lnTo>
                  <a:pt x="4041648" y="948817"/>
                </a:lnTo>
                <a:lnTo>
                  <a:pt x="4041013" y="940943"/>
                </a:lnTo>
                <a:lnTo>
                  <a:pt x="4034155" y="935101"/>
                </a:lnTo>
                <a:lnTo>
                  <a:pt x="4026281" y="935609"/>
                </a:lnTo>
                <a:lnTo>
                  <a:pt x="3980027" y="939114"/>
                </a:lnTo>
                <a:lnTo>
                  <a:pt x="5307711" y="2362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23" name="object 23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2FE3CF3-FBB1-D457-1ABD-D04BFE02FB67}"/>
              </a:ext>
            </a:extLst>
          </p:cNvPr>
          <p:cNvSpPr txBox="1"/>
          <p:nvPr/>
        </p:nvSpPr>
        <p:spPr>
          <a:xfrm>
            <a:off x="1216150" y="5580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กราฟการจัดสรรทรัพยากรเพื่อหลีกเลี่ยง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9822" y="221437"/>
            <a:ext cx="730630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Unsafe</a:t>
            </a:r>
            <a:r>
              <a:rPr sz="2800" spc="20" dirty="0"/>
              <a:t> </a:t>
            </a:r>
            <a:r>
              <a:rPr sz="2800" spc="-5" dirty="0"/>
              <a:t>State</a:t>
            </a:r>
            <a:r>
              <a:rPr sz="2800" spc="5" dirty="0"/>
              <a:t> </a:t>
            </a:r>
            <a:r>
              <a:rPr sz="2800" spc="-5" dirty="0"/>
              <a:t>In</a:t>
            </a:r>
            <a:r>
              <a:rPr sz="2800" dirty="0"/>
              <a:t> </a:t>
            </a:r>
            <a:r>
              <a:rPr sz="2800" spc="-5" dirty="0"/>
              <a:t>Resource-Allocation</a:t>
            </a:r>
            <a:r>
              <a:rPr sz="2800" spc="50" dirty="0"/>
              <a:t> </a:t>
            </a:r>
            <a:r>
              <a:rPr sz="2800" spc="-5" dirty="0"/>
              <a:t>Graph</a:t>
            </a:r>
            <a:endParaRPr sz="2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9172" y="1348740"/>
            <a:ext cx="4457700" cy="44912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7284" y="5032247"/>
            <a:ext cx="3167380" cy="1256241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90805" marR="324485">
              <a:lnSpc>
                <a:spcPct val="100800"/>
              </a:lnSpc>
              <a:spcBef>
                <a:spcPts val="100"/>
              </a:spcBef>
            </a:pPr>
            <a:r>
              <a:rPr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หากมีความตองการของ P1 จะใช้ R2  ระบบจะไม่อนุญาต </a:t>
            </a:r>
            <a:r>
              <a:rPr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เพราะอาจท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ำ</a:t>
            </a:r>
            <a:r>
              <a:rPr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ให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้เ</a:t>
            </a:r>
            <a:r>
              <a:rPr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กิด</a:t>
            </a:r>
            <a:r>
              <a:rPr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Deadlock (</a:t>
            </a:r>
            <a:r>
              <a:rPr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ดูจากล</a:t>
            </a:r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ั</a:t>
            </a:r>
            <a:r>
              <a:rPr sz="2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กษณะอาจเกิด</a:t>
            </a:r>
            <a:r>
              <a:rPr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sz="3000" baseline="1388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วงรอบ ข</a:t>
            </a:r>
            <a:r>
              <a:rPr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้</a:t>
            </a:r>
            <a:r>
              <a:rPr sz="3000" baseline="1388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ึนได)้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6" name="object 6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0E9516-656A-23FA-D9E0-E46246CCF4EB}"/>
              </a:ext>
            </a:extLst>
          </p:cNvPr>
          <p:cNvSpPr txBox="1"/>
          <p:nvPr/>
        </p:nvSpPr>
        <p:spPr>
          <a:xfrm>
            <a:off x="1369822" y="5610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สถานะที่ไม่ปลอดภัยในกราฟการจัดสรรทรัพยากร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4930" y="296037"/>
            <a:ext cx="731265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Resource-Allocation</a:t>
            </a:r>
            <a:r>
              <a:rPr sz="3200" spc="-65" dirty="0"/>
              <a:t> </a:t>
            </a:r>
            <a:r>
              <a:rPr sz="3200" dirty="0"/>
              <a:t>Graph</a:t>
            </a:r>
            <a:r>
              <a:rPr sz="3200" spc="-50" dirty="0"/>
              <a:t> </a:t>
            </a:r>
            <a:r>
              <a:rPr sz="3200" spc="-5" dirty="0"/>
              <a:t>Algorithm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441450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64640" y="1419606"/>
            <a:ext cx="6209665" cy="146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Suppose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225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endParaRPr sz="1800" baseline="-20833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Arial"/>
              <a:cs typeface="Arial"/>
            </a:endParaRPr>
          </a:p>
          <a:p>
            <a:pPr marL="76200" marR="304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 granted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only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if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converting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request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</a:t>
            </a:r>
            <a:r>
              <a:rPr sz="1800" dirty="0">
                <a:latin typeface="Arial MT"/>
                <a:cs typeface="Arial MT"/>
              </a:rPr>
              <a:t> to </a:t>
            </a:r>
            <a:r>
              <a:rPr sz="1800" spc="-5" dirty="0">
                <a:latin typeface="Arial MT"/>
                <a:cs typeface="Arial MT"/>
              </a:rPr>
              <a:t>an assignment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edge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result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the formation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cycle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resource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allocation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graph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2058670"/>
            <a:ext cx="265175" cy="2743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7" name="object 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695871" y="1164907"/>
            <a:ext cx="1828164" cy="827405"/>
            <a:chOff x="6272021" y="1493130"/>
            <a:chExt cx="1828164" cy="827405"/>
          </a:xfrm>
        </p:grpSpPr>
        <p:sp>
          <p:nvSpPr>
            <p:cNvPr id="13" name="object 13"/>
            <p:cNvSpPr/>
            <p:nvPr/>
          </p:nvSpPr>
          <p:spPr>
            <a:xfrm>
              <a:off x="6410621" y="2168188"/>
              <a:ext cx="597535" cy="13335"/>
            </a:xfrm>
            <a:custGeom>
              <a:avLst/>
              <a:gdLst/>
              <a:ahLst/>
              <a:cxnLst/>
              <a:rect l="l" t="t" r="r" b="b"/>
              <a:pathLst>
                <a:path w="597534" h="13335">
                  <a:moveTo>
                    <a:pt x="54974" y="12929"/>
                  </a:moveTo>
                  <a:lnTo>
                    <a:pt x="9659" y="0"/>
                  </a:lnTo>
                  <a:lnTo>
                    <a:pt x="2881" y="608"/>
                  </a:lnTo>
                  <a:lnTo>
                    <a:pt x="1440" y="2676"/>
                  </a:lnTo>
                  <a:lnTo>
                    <a:pt x="0" y="4745"/>
                  </a:lnTo>
                  <a:lnTo>
                    <a:pt x="44587" y="12049"/>
                  </a:lnTo>
                  <a:lnTo>
                    <a:pt x="96119" y="13205"/>
                  </a:lnTo>
                  <a:lnTo>
                    <a:pt x="117417" y="13210"/>
                  </a:lnTo>
                  <a:lnTo>
                    <a:pt x="140754" y="13032"/>
                  </a:lnTo>
                  <a:lnTo>
                    <a:pt x="206235" y="11714"/>
                  </a:lnTo>
                  <a:lnTo>
                    <a:pt x="251553" y="10472"/>
                  </a:lnTo>
                  <a:lnTo>
                    <a:pt x="305256" y="8841"/>
                  </a:lnTo>
                  <a:lnTo>
                    <a:pt x="358712" y="7216"/>
                  </a:lnTo>
                  <a:lnTo>
                    <a:pt x="403291" y="5989"/>
                  </a:lnTo>
                  <a:lnTo>
                    <a:pt x="438992" y="5160"/>
                  </a:lnTo>
                  <a:lnTo>
                    <a:pt x="465815" y="4729"/>
                  </a:lnTo>
                  <a:lnTo>
                    <a:pt x="499258" y="4835"/>
                  </a:lnTo>
                  <a:lnTo>
                    <a:pt x="532288" y="5847"/>
                  </a:lnTo>
                  <a:lnTo>
                    <a:pt x="564904" y="7767"/>
                  </a:lnTo>
                  <a:lnTo>
                    <a:pt x="597106" y="10593"/>
                  </a:lnTo>
                </a:path>
              </a:pathLst>
            </a:custGeom>
            <a:ln w="277200">
              <a:solidFill>
                <a:srgbClr val="FFD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8561" y="1493130"/>
              <a:ext cx="1311595" cy="525165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F0B9E6-B62B-A6EC-E090-0D72F599FE06}"/>
              </a:ext>
            </a:extLst>
          </p:cNvPr>
          <p:cNvSpPr txBox="1"/>
          <p:nvPr/>
        </p:nvSpPr>
        <p:spPr>
          <a:xfrm>
            <a:off x="1344930" y="485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อัลกอริทึมกราฟการจัดสรรทรัพยากร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181265-3168-E6CE-7731-C1B275871D80}"/>
              </a:ext>
            </a:extLst>
          </p:cNvPr>
          <p:cNvSpPr txBox="1"/>
          <p:nvPr/>
        </p:nvSpPr>
        <p:spPr>
          <a:xfrm>
            <a:off x="1125989" y="10985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สมมติว่ากระบวนการ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ร้องขอทรัพยากร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1BEFF6-4120-2DE7-0FA7-0CAFED301018}"/>
              </a:ext>
            </a:extLst>
          </p:cNvPr>
          <p:cNvSpPr txBox="1"/>
          <p:nvPr/>
        </p:nvSpPr>
        <p:spPr>
          <a:xfrm>
            <a:off x="1163115" y="293092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ให้คำขอได้เฉพาะในกรณีที่การแปลงขอบคำขอเป็นขอบที่ได้รับมอบหมายไม่ส่งผลให้เกิดการก่อตัวของวงจรในกราฟการจัดสรรทรัพยากร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6050" y="297002"/>
            <a:ext cx="377380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Banker’s</a:t>
            </a:r>
            <a:r>
              <a:rPr sz="3200" spc="-70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8140" y="1260729"/>
            <a:ext cx="7605395" cy="2508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Multiple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instances.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Each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priori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claim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maximum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use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When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5" dirty="0">
                <a:latin typeface="Arial MT"/>
                <a:cs typeface="Arial MT"/>
              </a:rPr>
              <a:t> have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15" dirty="0">
                <a:latin typeface="Arial MT"/>
                <a:cs typeface="Arial MT"/>
              </a:rPr>
              <a:t>wait.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When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gets all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resources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 must</a:t>
            </a:r>
            <a:r>
              <a:rPr sz="1800" dirty="0">
                <a:latin typeface="Arial MT"/>
                <a:cs typeface="Arial MT"/>
              </a:rPr>
              <a:t> return them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finite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amount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927225"/>
            <a:ext cx="26517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2572257"/>
            <a:ext cx="265175" cy="2743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3216910"/>
            <a:ext cx="265175" cy="27432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11157" y="925174"/>
            <a:ext cx="244985" cy="1436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850" y="931367"/>
            <a:ext cx="586042" cy="16133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22645" y="919195"/>
            <a:ext cx="619094" cy="14741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05543" y="893023"/>
            <a:ext cx="260186" cy="15766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78887" y="875474"/>
            <a:ext cx="672898" cy="15840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24605" y="882323"/>
            <a:ext cx="480085" cy="14284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36079" y="852717"/>
            <a:ext cx="135976" cy="15346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66517" y="877633"/>
            <a:ext cx="832337" cy="13015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61753" y="871049"/>
            <a:ext cx="267780" cy="257685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842793-F739-F1B2-57ED-700E0D326E90}"/>
              </a:ext>
            </a:extLst>
          </p:cNvPr>
          <p:cNvSpPr txBox="1"/>
          <p:nvPr/>
        </p:nvSpPr>
        <p:spPr>
          <a:xfrm>
            <a:off x="3071453" y="12429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หลายกรณี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F6643C-5D8B-4144-8A0D-48B289770F91}"/>
              </a:ext>
            </a:extLst>
          </p:cNvPr>
          <p:cNvSpPr txBox="1"/>
          <p:nvPr/>
        </p:nvSpPr>
        <p:spPr>
          <a:xfrm>
            <a:off x="1143336" y="16922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แต่ละกระบวนการจะต้องเรียกร้องสิทธิ์การใช้งานสูงสุด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0D399F-2625-3E2D-092D-9128D0A9E94D}"/>
              </a:ext>
            </a:extLst>
          </p:cNvPr>
          <p:cNvSpPr txBox="1"/>
          <p:nvPr/>
        </p:nvSpPr>
        <p:spPr>
          <a:xfrm>
            <a:off x="1136881" y="23474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เมื่อกระบวนการร้องขอทรัพยากร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กระบวนการอาจต้องรอ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99DB7-DDA4-8A1E-6792-12CD65630D39}"/>
              </a:ext>
            </a:extLst>
          </p:cNvPr>
          <p:cNvSpPr txBox="1"/>
          <p:nvPr/>
        </p:nvSpPr>
        <p:spPr>
          <a:xfrm>
            <a:off x="1136881" y="2958935"/>
            <a:ext cx="7492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เมื่อกระบวนการได้รับทรัพยากรทั้งหมด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กระบวนการจะต้องส่งคืนทรัพยากรเหล่านั้นภายในระยะเวลาจำกัด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1072" y="88773"/>
            <a:ext cx="72637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/>
              <a:t>Data</a:t>
            </a:r>
            <a:r>
              <a:rPr sz="2800" spc="30" dirty="0"/>
              <a:t> </a:t>
            </a:r>
            <a:r>
              <a:rPr sz="2800" spc="-5" dirty="0"/>
              <a:t>Structures</a:t>
            </a:r>
            <a:r>
              <a:rPr sz="2800" spc="25" dirty="0"/>
              <a:t> </a:t>
            </a:r>
            <a:r>
              <a:rPr sz="2800" spc="-5" dirty="0"/>
              <a:t>for</a:t>
            </a:r>
            <a:r>
              <a:rPr sz="2800" spc="5" dirty="0"/>
              <a:t> </a:t>
            </a:r>
            <a:r>
              <a:rPr sz="2800" spc="-5" dirty="0"/>
              <a:t>the</a:t>
            </a:r>
            <a:r>
              <a:rPr sz="2800" spc="20" dirty="0"/>
              <a:t> </a:t>
            </a:r>
            <a:r>
              <a:rPr sz="2800" spc="-5" dirty="0"/>
              <a:t>Banker’s</a:t>
            </a:r>
            <a:r>
              <a:rPr sz="2800" spc="25" dirty="0"/>
              <a:t> </a:t>
            </a:r>
            <a:r>
              <a:rPr sz="2800" spc="-10" dirty="0"/>
              <a:t>Algorithm</a:t>
            </a:r>
            <a:endParaRPr sz="28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264" y="1944623"/>
            <a:ext cx="26578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264" y="2589529"/>
            <a:ext cx="265785" cy="274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264" y="3508502"/>
            <a:ext cx="26578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264" y="4153534"/>
            <a:ext cx="265785" cy="2743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13740" y="1388110"/>
            <a:ext cx="7769859" cy="46608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Let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2000" b="1" i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number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processes,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and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b="1" i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2000" b="1" i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dirty="0">
                <a:latin typeface="Arial MT"/>
                <a:cs typeface="Arial MT"/>
              </a:rPr>
              <a:t>=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number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of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resources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types.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Arial MT"/>
              <a:cs typeface="Arial MT"/>
            </a:endParaRPr>
          </a:p>
          <a:p>
            <a:pPr marL="452120" marR="254000">
              <a:lnSpc>
                <a:spcPts val="1980"/>
              </a:lnSpc>
              <a:tabLst>
                <a:tab pos="1569720" algn="l"/>
                <a:tab pos="3719829" algn="l"/>
              </a:tabLst>
            </a:pP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Available</a:t>
            </a:r>
            <a:r>
              <a:rPr sz="1800" i="1" spc="-10" dirty="0">
                <a:latin typeface="Arial"/>
                <a:cs typeface="Arial"/>
              </a:rPr>
              <a:t>:	</a:t>
            </a:r>
            <a:r>
              <a:rPr sz="1800" spc="-5" dirty="0">
                <a:latin typeface="Arial MT"/>
                <a:cs typeface="Arial MT"/>
              </a:rPr>
              <a:t>Vector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length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spc="-10" dirty="0">
                <a:latin typeface="Arial"/>
                <a:cs typeface="Arial"/>
              </a:rPr>
              <a:t>m</a:t>
            </a:r>
            <a:r>
              <a:rPr sz="1800" spc="-10" dirty="0">
                <a:latin typeface="Arial MT"/>
                <a:cs typeface="Arial MT"/>
              </a:rPr>
              <a:t>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available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[</a:t>
            </a:r>
            <a:r>
              <a:rPr sz="1800" i="1" dirty="0">
                <a:latin typeface="Arial"/>
                <a:cs typeface="Arial"/>
              </a:rPr>
              <a:t>j</a:t>
            </a:r>
            <a:r>
              <a:rPr sz="1800" dirty="0">
                <a:latin typeface="Arial MT"/>
                <a:cs typeface="Arial MT"/>
              </a:rPr>
              <a:t>]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k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k </a:t>
            </a:r>
            <a:r>
              <a:rPr sz="1800" spc="-5" dirty="0">
                <a:latin typeface="Arial MT"/>
                <a:cs typeface="Arial MT"/>
              </a:rPr>
              <a:t>instances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7" baseline="-20833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available</a:t>
            </a:r>
            <a:r>
              <a:rPr sz="1800" dirty="0">
                <a:latin typeface="Arial MT"/>
                <a:cs typeface="Arial MT"/>
              </a:rPr>
              <a:t>. </a:t>
            </a:r>
            <a:r>
              <a:rPr sz="1400" dirty="0">
                <a:latin typeface="Microsoft Sans Serif"/>
                <a:cs typeface="Microsoft Sans Serif"/>
              </a:rPr>
              <a:t>(</a:t>
            </a:r>
            <a:r>
              <a:rPr sz="1400" dirty="0" err="1">
                <a:latin typeface="Microsoft Sans Serif"/>
                <a:cs typeface="Microsoft Sans Serif"/>
              </a:rPr>
              <a:t>เก</a:t>
            </a:r>
            <a:r>
              <a:rPr lang="th-TH" sz="1400" dirty="0">
                <a:latin typeface="Microsoft Sans Serif"/>
                <a:cs typeface="Microsoft Sans Serif"/>
              </a:rPr>
              <a:t>็บ </a:t>
            </a:r>
            <a:r>
              <a:rPr sz="1400" dirty="0" err="1">
                <a:latin typeface="Arial MT"/>
                <a:cs typeface="Arial MT"/>
              </a:rPr>
              <a:t>Resource</a:t>
            </a:r>
            <a:r>
              <a:rPr sz="1400" dirty="0" err="1">
                <a:latin typeface="Microsoft Sans Serif"/>
                <a:cs typeface="Microsoft Sans Serif"/>
              </a:rPr>
              <a:t>ท</a:t>
            </a:r>
            <a:r>
              <a:rPr lang="th-TH" sz="1400" dirty="0">
                <a:latin typeface="Microsoft Sans Serif"/>
                <a:cs typeface="Microsoft Sans Serif"/>
              </a:rPr>
              <a:t>ี่</a:t>
            </a:r>
            <a:r>
              <a:rPr sz="1400" dirty="0">
                <a:latin typeface="Microsoft Sans Serif"/>
                <a:cs typeface="Microsoft Sans Serif"/>
              </a:rPr>
              <a:t>ว</a:t>
            </a:r>
            <a:r>
              <a:rPr lang="th-TH" sz="1400" dirty="0">
                <a:latin typeface="Microsoft Sans Serif"/>
                <a:cs typeface="Microsoft Sans Serif"/>
              </a:rPr>
              <a:t>่า</a:t>
            </a:r>
            <a:r>
              <a:rPr sz="1400" dirty="0">
                <a:latin typeface="Microsoft Sans Serif"/>
                <a:cs typeface="Microsoft Sans Serif"/>
              </a:rPr>
              <a:t>ง)</a:t>
            </a:r>
          </a:p>
          <a:p>
            <a:pPr marL="452120">
              <a:lnSpc>
                <a:spcPts val="2070"/>
              </a:lnSpc>
              <a:spcBef>
                <a:spcPts val="905"/>
              </a:spcBef>
              <a:tabLst>
                <a:tab pos="2445385" algn="l"/>
              </a:tabLst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Max</a:t>
            </a:r>
            <a:r>
              <a:rPr sz="1800" i="1" spc="-5" dirty="0">
                <a:latin typeface="Arial"/>
                <a:cs typeface="Arial"/>
              </a:rPr>
              <a:t>: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 x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m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matrix.	</a:t>
            </a:r>
            <a:r>
              <a:rPr sz="1800" dirty="0">
                <a:latin typeface="Arial MT"/>
                <a:cs typeface="Arial MT"/>
              </a:rPr>
              <a:t>If </a:t>
            </a:r>
            <a:r>
              <a:rPr sz="1800" i="1" dirty="0">
                <a:latin typeface="Arial"/>
                <a:cs typeface="Arial"/>
              </a:rPr>
              <a:t>Max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i,j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dirty="0">
                <a:latin typeface="Arial MT"/>
                <a:cs typeface="Arial MT"/>
              </a:rPr>
              <a:t> 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k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5" dirty="0">
                <a:latin typeface="Arial MT"/>
                <a:cs typeface="Arial MT"/>
              </a:rPr>
              <a:t> then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may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most</a:t>
            </a:r>
          </a:p>
          <a:p>
            <a:pPr marL="452120">
              <a:lnSpc>
                <a:spcPts val="2070"/>
              </a:lnSpc>
              <a:tabLst>
                <a:tab pos="6279515" algn="l"/>
                <a:tab pos="7150734" algn="l"/>
              </a:tabLst>
            </a:pPr>
            <a:r>
              <a:rPr sz="1800" i="1" dirty="0">
                <a:latin typeface="Arial"/>
                <a:cs typeface="Arial"/>
              </a:rPr>
              <a:t>k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instances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spc="-5" dirty="0">
                <a:latin typeface="Arial MT"/>
                <a:cs typeface="Arial MT"/>
              </a:rPr>
              <a:t>.</a:t>
            </a:r>
            <a:r>
              <a:rPr sz="1800" spc="-185" dirty="0">
                <a:latin typeface="Arial MT"/>
                <a:cs typeface="Arial MT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</a:t>
            </a:r>
            <a:r>
              <a:rPr sz="1400" dirty="0" err="1">
                <a:latin typeface="Microsoft Sans Serif"/>
                <a:cs typeface="Microsoft Sans Serif"/>
              </a:rPr>
              <a:t>เก</a:t>
            </a:r>
            <a:r>
              <a:rPr lang="th-TH" sz="1400" dirty="0">
                <a:latin typeface="Microsoft Sans Serif"/>
                <a:cs typeface="Microsoft Sans Serif"/>
              </a:rPr>
              <a:t>็บ</a:t>
            </a:r>
            <a:r>
              <a:rPr sz="1400" dirty="0" err="1">
                <a:latin typeface="Microsoft Sans Serif"/>
                <a:cs typeface="Microsoft Sans Serif"/>
              </a:rPr>
              <a:t>จน</a:t>
            </a:r>
            <a:r>
              <a:rPr sz="1400" dirty="0">
                <a:latin typeface="Microsoft Sans Serif"/>
                <a:cs typeface="Microsoft Sans Serif"/>
              </a:rPr>
              <a:t>. สูงสุดของ </a:t>
            </a:r>
            <a:r>
              <a:rPr sz="1400" dirty="0">
                <a:latin typeface="Arial MT"/>
                <a:cs typeface="Arial MT"/>
              </a:rPr>
              <a:t>Resource </a:t>
            </a:r>
            <a:r>
              <a:rPr sz="1400" dirty="0">
                <a:latin typeface="Microsoft Sans Serif"/>
                <a:cs typeface="Microsoft Sans Serif"/>
              </a:rPr>
              <a:t>ท</a:t>
            </a:r>
            <a:r>
              <a:rPr lang="th-TH" sz="1400" dirty="0">
                <a:latin typeface="Microsoft Sans Serif"/>
                <a:cs typeface="Microsoft Sans Serif"/>
              </a:rPr>
              <a:t>ี่</a:t>
            </a:r>
            <a:r>
              <a:rPr sz="1400" dirty="0" err="1">
                <a:latin typeface="Microsoft Sans Serif"/>
                <a:cs typeface="Microsoft Sans Serif"/>
              </a:rPr>
              <a:t>กระบวนการแต</a:t>
            </a:r>
            <a:r>
              <a:rPr lang="th-TH" sz="1400" dirty="0">
                <a:latin typeface="Microsoft Sans Serif"/>
                <a:cs typeface="Microsoft Sans Serif"/>
              </a:rPr>
              <a:t>่</a:t>
            </a:r>
            <a:r>
              <a:rPr sz="1400" dirty="0" err="1">
                <a:latin typeface="Microsoft Sans Serif"/>
                <a:cs typeface="Microsoft Sans Serif"/>
              </a:rPr>
              <a:t>ละต</a:t>
            </a:r>
            <a:r>
              <a:rPr lang="th-TH" sz="1400" dirty="0">
                <a:latin typeface="Microsoft Sans Serif"/>
                <a:cs typeface="Microsoft Sans Serif"/>
              </a:rPr>
              <a:t>ั</a:t>
            </a:r>
            <a:r>
              <a:rPr sz="1400" dirty="0" err="1">
                <a:latin typeface="Microsoft Sans Serif"/>
                <a:cs typeface="Microsoft Sans Serif"/>
              </a:rPr>
              <a:t>วตองการใช</a:t>
            </a:r>
            <a:r>
              <a:rPr lang="th-TH" sz="1400" dirty="0">
                <a:latin typeface="Microsoft Sans Serif"/>
                <a:cs typeface="Microsoft Sans Serif"/>
              </a:rPr>
              <a:t>้</a:t>
            </a:r>
            <a:r>
              <a:rPr sz="1400" dirty="0">
                <a:latin typeface="Microsoft Sans Serif"/>
                <a:cs typeface="Microsoft Sans Serif"/>
              </a:rPr>
              <a:t>)</a:t>
            </a:r>
          </a:p>
          <a:p>
            <a:pPr marL="452120" marR="913130">
              <a:lnSpc>
                <a:spcPts val="1980"/>
              </a:lnSpc>
              <a:spcBef>
                <a:spcPts val="1150"/>
              </a:spcBef>
              <a:tabLst>
                <a:tab pos="1633220" algn="l"/>
                <a:tab pos="3068955" algn="l"/>
                <a:tab pos="5213985" algn="l"/>
              </a:tabLst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Allocation</a:t>
            </a:r>
            <a:r>
              <a:rPr sz="1800" i="1" spc="-5" dirty="0">
                <a:latin typeface="Arial"/>
                <a:cs typeface="Arial"/>
              </a:rPr>
              <a:t>:	</a:t>
            </a:r>
            <a:r>
              <a:rPr sz="1800" i="1" dirty="0">
                <a:latin typeface="Arial"/>
                <a:cs typeface="Arial"/>
              </a:rPr>
              <a:t>n </a:t>
            </a:r>
            <a:r>
              <a:rPr sz="1800" dirty="0">
                <a:latin typeface="Arial MT"/>
                <a:cs typeface="Arial MT"/>
              </a:rPr>
              <a:t>x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m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matrix.	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Allocation[</a:t>
            </a:r>
            <a:r>
              <a:rPr sz="1800" i="1" spc="-5" dirty="0">
                <a:latin typeface="Arial"/>
                <a:cs typeface="Arial"/>
              </a:rPr>
              <a:t>i,j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k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then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currently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allocated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k </a:t>
            </a:r>
            <a:r>
              <a:rPr sz="1800" spc="-5" dirty="0">
                <a:latin typeface="Arial MT"/>
                <a:cs typeface="Arial MT"/>
              </a:rPr>
              <a:t>instances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j.</a:t>
            </a:r>
            <a:r>
              <a:rPr sz="1800" i="1" spc="7" baseline="-20833" dirty="0">
                <a:latin typeface="Arial"/>
                <a:cs typeface="Arial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(</a:t>
            </a:r>
            <a:r>
              <a:rPr sz="1400" dirty="0" err="1">
                <a:latin typeface="Microsoft Sans Serif"/>
                <a:cs typeface="Microsoft Sans Serif"/>
              </a:rPr>
              <a:t>เก</a:t>
            </a:r>
            <a:r>
              <a:rPr lang="th-TH" sz="1400" dirty="0">
                <a:latin typeface="Microsoft Sans Serif"/>
                <a:cs typeface="Microsoft Sans Serif"/>
              </a:rPr>
              <a:t>็บ</a:t>
            </a:r>
            <a:r>
              <a:rPr sz="1400" dirty="0" err="1">
                <a:latin typeface="Microsoft Sans Serif"/>
                <a:cs typeface="Microsoft Sans Serif"/>
              </a:rPr>
              <a:t>จน</a:t>
            </a:r>
            <a:r>
              <a:rPr sz="1400" dirty="0">
                <a:latin typeface="Microsoft Sans Serif"/>
                <a:cs typeface="Microsoft Sans Serif"/>
              </a:rPr>
              <a:t>. </a:t>
            </a:r>
            <a:r>
              <a:rPr sz="1400" dirty="0">
                <a:latin typeface="Arial MT"/>
                <a:cs typeface="Arial MT"/>
              </a:rPr>
              <a:t>Resource </a:t>
            </a:r>
            <a:r>
              <a:rPr lang="th-TH" sz="1400" dirty="0">
                <a:latin typeface="Microsoft Sans Serif"/>
                <a:cs typeface="Microsoft Sans Serif"/>
              </a:rPr>
              <a:t>ที่แ</a:t>
            </a:r>
            <a:r>
              <a:rPr sz="1400" dirty="0">
                <a:latin typeface="Microsoft Sans Serif"/>
                <a:cs typeface="Microsoft Sans Serif"/>
              </a:rPr>
              <a:t>ต</a:t>
            </a:r>
            <a:r>
              <a:rPr lang="th-TH" sz="1400" dirty="0">
                <a:latin typeface="Microsoft Sans Serif"/>
                <a:cs typeface="Microsoft Sans Serif"/>
              </a:rPr>
              <a:t>่</a:t>
            </a:r>
            <a:r>
              <a:rPr sz="1400" dirty="0" err="1">
                <a:latin typeface="Microsoft Sans Serif"/>
                <a:cs typeface="Microsoft Sans Serif"/>
              </a:rPr>
              <a:t>ละกระบวนกา</a:t>
            </a:r>
            <a:r>
              <a:rPr lang="th-TH" sz="1400" dirty="0">
                <a:latin typeface="Microsoft Sans Serif"/>
                <a:cs typeface="Microsoft Sans Serif"/>
              </a:rPr>
              <a:t>ร</a:t>
            </a:r>
            <a:r>
              <a:rPr sz="1400" dirty="0" err="1">
                <a:latin typeface="Microsoft Sans Serif"/>
                <a:cs typeface="Microsoft Sans Serif"/>
              </a:rPr>
              <a:t>ครอบครองอย</a:t>
            </a:r>
            <a:r>
              <a:rPr lang="th-TH" sz="1400" dirty="0">
                <a:latin typeface="Microsoft Sans Serif"/>
                <a:cs typeface="Microsoft Sans Serif"/>
              </a:rPr>
              <a:t>ู่</a:t>
            </a:r>
            <a:r>
              <a:rPr sz="1400" dirty="0">
                <a:latin typeface="Microsoft Sans Serif"/>
                <a:cs typeface="Microsoft Sans Serif"/>
              </a:rPr>
              <a:t>)</a:t>
            </a:r>
          </a:p>
          <a:p>
            <a:pPr marL="452120" marR="120650" algn="just">
              <a:lnSpc>
                <a:spcPct val="95800"/>
              </a:lnSpc>
              <a:spcBef>
                <a:spcPts val="994"/>
              </a:spcBef>
            </a:pP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Need</a:t>
            </a:r>
            <a:r>
              <a:rPr sz="1800" i="1" spc="-10" dirty="0">
                <a:latin typeface="Arial"/>
                <a:cs typeface="Arial"/>
              </a:rPr>
              <a:t>: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 </a:t>
            </a:r>
            <a:r>
              <a:rPr sz="1800" dirty="0">
                <a:latin typeface="Arial MT"/>
                <a:cs typeface="Arial MT"/>
              </a:rPr>
              <a:t>x </a:t>
            </a:r>
            <a:r>
              <a:rPr sz="1800" i="1" dirty="0">
                <a:latin typeface="Arial"/>
                <a:cs typeface="Arial"/>
              </a:rPr>
              <a:t>m </a:t>
            </a:r>
            <a:r>
              <a:rPr sz="1800" spc="-5" dirty="0">
                <a:latin typeface="Arial MT"/>
                <a:cs typeface="Arial MT"/>
              </a:rPr>
              <a:t>matrix. </a:t>
            </a:r>
            <a:r>
              <a:rPr sz="1800" dirty="0">
                <a:latin typeface="Arial MT"/>
                <a:cs typeface="Arial MT"/>
              </a:rPr>
              <a:t>If </a:t>
            </a:r>
            <a:r>
              <a:rPr sz="1800" i="1" spc="-5" dirty="0">
                <a:latin typeface="Arial"/>
                <a:cs typeface="Arial"/>
              </a:rPr>
              <a:t>Need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i,j</a:t>
            </a:r>
            <a:r>
              <a:rPr sz="1800" spc="-5" dirty="0">
                <a:latin typeface="Arial MT"/>
                <a:cs typeface="Arial MT"/>
              </a:rPr>
              <a:t>] </a:t>
            </a:r>
            <a:r>
              <a:rPr sz="1800" dirty="0">
                <a:latin typeface="Arial MT"/>
                <a:cs typeface="Arial MT"/>
              </a:rPr>
              <a:t>= </a:t>
            </a:r>
            <a:r>
              <a:rPr sz="1800" i="1" dirty="0">
                <a:latin typeface="Arial"/>
                <a:cs typeface="Arial"/>
              </a:rPr>
              <a:t>k</a:t>
            </a:r>
            <a:r>
              <a:rPr sz="1800" dirty="0">
                <a:latin typeface="Arial MT"/>
                <a:cs typeface="Arial MT"/>
              </a:rPr>
              <a:t>, </a:t>
            </a:r>
            <a:r>
              <a:rPr sz="1800" spc="-5" dirty="0">
                <a:latin typeface="Arial MT"/>
                <a:cs typeface="Arial MT"/>
              </a:rPr>
              <a:t>then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 </a:t>
            </a:r>
            <a:r>
              <a:rPr sz="1800" dirty="0">
                <a:latin typeface="Arial MT"/>
                <a:cs typeface="Arial MT"/>
              </a:rPr>
              <a:t>may </a:t>
            </a:r>
            <a:r>
              <a:rPr sz="1800" spc="-5" dirty="0">
                <a:latin typeface="Arial MT"/>
                <a:cs typeface="Arial MT"/>
              </a:rPr>
              <a:t>need </a:t>
            </a:r>
            <a:r>
              <a:rPr sz="1800" i="1" dirty="0">
                <a:latin typeface="Arial"/>
                <a:cs typeface="Arial"/>
              </a:rPr>
              <a:t>k </a:t>
            </a:r>
            <a:r>
              <a:rPr sz="1800" dirty="0">
                <a:latin typeface="Arial MT"/>
                <a:cs typeface="Arial MT"/>
              </a:rPr>
              <a:t>more </a:t>
            </a:r>
            <a:r>
              <a:rPr sz="1800" spc="-10" dirty="0">
                <a:latin typeface="Arial MT"/>
                <a:cs typeface="Arial MT"/>
              </a:rPr>
              <a:t>instances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complete its </a:t>
            </a:r>
            <a:r>
              <a:rPr sz="1800" dirty="0">
                <a:latin typeface="Arial MT"/>
                <a:cs typeface="Arial MT"/>
              </a:rPr>
              <a:t>task. </a:t>
            </a:r>
            <a:r>
              <a:rPr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(</a:t>
            </a:r>
            <a:r>
              <a:rPr lang="th-TH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เก็บจน. </a:t>
            </a:r>
            <a:r>
              <a:rPr lang="en-US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Resource</a:t>
            </a:r>
            <a:r>
              <a:rPr lang="th-TH"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ที่เหลืออยู่ที่แต่ละกระบวนการยังคงต้องการใช้ เพื่อ ทำงานให้เสร็จสมบูรณ์</a:t>
            </a:r>
            <a:r>
              <a:rPr sz="1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)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 dirty="0">
              <a:latin typeface="Microsoft Sans Serif"/>
              <a:cs typeface="Microsoft Sans Serif"/>
            </a:endParaRPr>
          </a:p>
          <a:p>
            <a:pPr marL="1196340">
              <a:lnSpc>
                <a:spcPct val="100000"/>
              </a:lnSpc>
            </a:pPr>
            <a:r>
              <a:rPr sz="1800" i="1" spc="-5" dirty="0">
                <a:latin typeface="Arial"/>
                <a:cs typeface="Arial"/>
              </a:rPr>
              <a:t>Need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i,j]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Max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i,j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dirty="0">
                <a:latin typeface="Arial MT"/>
                <a:cs typeface="Arial MT"/>
              </a:rPr>
              <a:t> –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Allocation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i,j</a:t>
            </a:r>
            <a:r>
              <a:rPr sz="1800" spc="-5" dirty="0">
                <a:latin typeface="Arial MT"/>
                <a:cs typeface="Arial MT"/>
              </a:rPr>
              <a:t>].</a:t>
            </a:r>
            <a:endParaRPr sz="1800" dirty="0">
              <a:latin typeface="Arial MT"/>
              <a:cs typeface="Arial MT"/>
            </a:endParaRPr>
          </a:p>
          <a:p>
            <a:pPr marL="2402840">
              <a:lnSpc>
                <a:spcPct val="100000"/>
              </a:lnSpc>
              <a:spcBef>
                <a:spcPts val="1540"/>
              </a:spcBef>
              <a:tabLst>
                <a:tab pos="2903855" algn="l"/>
                <a:tab pos="4354830" algn="l"/>
                <a:tab pos="4824095" algn="l"/>
              </a:tabLst>
            </a:pPr>
            <a:r>
              <a:rPr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(ท</a:t>
            </a:r>
            <a:r>
              <a:rPr lang="th-TH"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ี่</a:t>
            </a:r>
            <a:r>
              <a:rPr sz="1400" dirty="0" err="1">
                <a:solidFill>
                  <a:srgbClr val="FF0000"/>
                </a:solidFill>
                <a:latin typeface="Microsoft Sans Serif"/>
                <a:cs typeface="Microsoft Sans Serif"/>
              </a:rPr>
              <a:t>ขอใช</a:t>
            </a:r>
            <a:r>
              <a:rPr lang="th-TH"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้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Resource </a:t>
            </a:r>
            <a:r>
              <a:rPr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ส</a:t>
            </a:r>
            <a:r>
              <a:rPr lang="th-TH"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ู</a:t>
            </a:r>
            <a:r>
              <a:rPr sz="1400" dirty="0" err="1">
                <a:solidFill>
                  <a:srgbClr val="FF0000"/>
                </a:solidFill>
                <a:latin typeface="Microsoft Sans Serif"/>
                <a:cs typeface="Microsoft Sans Serif"/>
              </a:rPr>
              <a:t>งส</a:t>
            </a:r>
            <a:r>
              <a:rPr lang="th-TH"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ุ</a:t>
            </a:r>
            <a:r>
              <a:rPr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ด	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– </a:t>
            </a:r>
            <a:r>
              <a:rPr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ท</a:t>
            </a:r>
            <a:r>
              <a:rPr lang="th-TH"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ี่</a:t>
            </a:r>
            <a:r>
              <a:rPr sz="1400" dirty="0" err="1">
                <a:solidFill>
                  <a:srgbClr val="FF0000"/>
                </a:solidFill>
                <a:latin typeface="Microsoft Sans Serif"/>
                <a:cs typeface="Microsoft Sans Serif"/>
              </a:rPr>
              <a:t>ได</a:t>
            </a:r>
            <a:r>
              <a:rPr lang="th-TH"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้ </a:t>
            </a:r>
            <a:r>
              <a:rPr sz="1400" dirty="0">
                <a:solidFill>
                  <a:srgbClr val="FF0000"/>
                </a:solidFill>
                <a:latin typeface="Arial MT"/>
                <a:cs typeface="Arial MT"/>
              </a:rPr>
              <a:t>Resource </a:t>
            </a:r>
            <a:r>
              <a:rPr sz="1400" dirty="0" err="1">
                <a:solidFill>
                  <a:srgbClr val="FF0000"/>
                </a:solidFill>
                <a:latin typeface="Microsoft Sans Serif"/>
                <a:cs typeface="Microsoft Sans Serif"/>
              </a:rPr>
              <a:t>ครอบครองแล</a:t>
            </a:r>
            <a:r>
              <a:rPr lang="th-TH"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้</a:t>
            </a:r>
            <a:r>
              <a:rPr sz="1400" dirty="0">
                <a:solidFill>
                  <a:srgbClr val="FF0000"/>
                </a:solidFill>
                <a:latin typeface="Microsoft Sans Serif"/>
                <a:cs typeface="Microsoft Sans Serif"/>
              </a:rPr>
              <a:t>ว )</a:t>
            </a:r>
            <a:endParaRPr sz="14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913504-D61C-D5E4-88DE-82918B241448}"/>
              </a:ext>
            </a:extLst>
          </p:cNvPr>
          <p:cNvSpPr txBox="1"/>
          <p:nvPr/>
        </p:nvSpPr>
        <p:spPr>
          <a:xfrm>
            <a:off x="1211072" y="54089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โครงสร้างข้อมูลสำหรับ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Banker’s</a:t>
            </a:r>
            <a:r>
              <a:rPr lang="en-US" sz="1800" spc="2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Algorithm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528B2B-A384-8695-3DF3-6A28E9EDA97D}"/>
              </a:ext>
            </a:extLst>
          </p:cNvPr>
          <p:cNvSpPr txBox="1"/>
          <p:nvPr/>
        </p:nvSpPr>
        <p:spPr>
          <a:xfrm>
            <a:off x="813739" y="115168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ให้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 =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 =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จำนวนประเภททรัพยากร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A7D451-33BB-67CE-B962-15BD347F95E3}"/>
              </a:ext>
            </a:extLst>
          </p:cNvPr>
          <p:cNvSpPr txBox="1"/>
          <p:nvPr/>
        </p:nvSpPr>
        <p:spPr>
          <a:xfrm>
            <a:off x="1108099" y="1663970"/>
            <a:ext cx="7366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มีจำหน่าย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เวกเตอร์ความยาว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หากมี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[j] =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มีอินสแตนซ์ประเภททรัพยากร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รายการ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3C95D2-6100-8AD3-4CDF-5140B32743C1}"/>
              </a:ext>
            </a:extLst>
          </p:cNvPr>
          <p:cNvSpPr txBox="1"/>
          <p:nvPr/>
        </p:nvSpPr>
        <p:spPr>
          <a:xfrm>
            <a:off x="823264" y="2393750"/>
            <a:ext cx="913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สูงสุด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เมทริกซ์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* 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Max [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i,j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 =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อาจร้องขอได้สูงสุด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อินสแตนซ์ของทรัพยากรประเภท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B335EA-E5AA-005C-1AF6-B07017FE4CCD}"/>
              </a:ext>
            </a:extLst>
          </p:cNvPr>
          <p:cNvSpPr txBox="1"/>
          <p:nvPr/>
        </p:nvSpPr>
        <p:spPr>
          <a:xfrm>
            <a:off x="1006285" y="3287133"/>
            <a:ext cx="7586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การจัดสรร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เมทริกซ์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 * m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Allocation[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i,j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 =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จะได้รับการจัดสรร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อินสแตนซ์ของ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3CC99E-C971-560C-4F4E-BC14F9EA9C4D}"/>
              </a:ext>
            </a:extLst>
          </p:cNvPr>
          <p:cNvSpPr txBox="1"/>
          <p:nvPr/>
        </p:nvSpPr>
        <p:spPr>
          <a:xfrm>
            <a:off x="3048000" y="4648200"/>
            <a:ext cx="563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เมทริกซ์ขนาด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* 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ถ้า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Need[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i,j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 =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อาจต้องใช้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อีก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ตัวเพื่อทำงานให้สำเร็จ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4461" y="297002"/>
            <a:ext cx="327723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Safety</a:t>
            </a:r>
            <a:r>
              <a:rPr sz="3200" spc="-60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272666" y="1224153"/>
            <a:ext cx="6739255" cy="168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Let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Work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Finish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vectors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length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sz="1800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respectively.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Initialize:</a:t>
            </a:r>
            <a:endParaRPr sz="1800" dirty="0">
              <a:latin typeface="Arial MT"/>
              <a:cs typeface="Arial MT"/>
            </a:endParaRPr>
          </a:p>
          <a:p>
            <a:pPr marL="1213485">
              <a:lnSpc>
                <a:spcPct val="100000"/>
              </a:lnSpc>
              <a:spcBef>
                <a:spcPts val="755"/>
              </a:spcBef>
            </a:pPr>
            <a:r>
              <a:rPr sz="1800" i="1" dirty="0">
                <a:latin typeface="Arial"/>
                <a:cs typeface="Arial"/>
              </a:rPr>
              <a:t>Work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Available</a:t>
            </a:r>
            <a:endParaRPr sz="1800" dirty="0">
              <a:latin typeface="Arial"/>
              <a:cs typeface="Arial"/>
            </a:endParaRPr>
          </a:p>
          <a:p>
            <a:pPr marL="1213485">
              <a:lnSpc>
                <a:spcPct val="100000"/>
              </a:lnSpc>
              <a:spcBef>
                <a:spcPts val="760"/>
              </a:spcBef>
            </a:pPr>
            <a:r>
              <a:rPr sz="1800" i="1" spc="-5" dirty="0">
                <a:latin typeface="Arial"/>
                <a:cs typeface="Arial"/>
              </a:rPr>
              <a:t>Finish 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]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false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=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1,2,</a:t>
            </a:r>
            <a:r>
              <a:rPr sz="1800" dirty="0">
                <a:latin typeface="Arial MT"/>
                <a:cs typeface="Arial MT"/>
              </a:rPr>
              <a:t> …,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spc="-10" dirty="0">
                <a:latin typeface="Arial"/>
                <a:cs typeface="Arial"/>
              </a:rPr>
              <a:t>n.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AutoNum type="arabicPeriod" startAt="2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Find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such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 both: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0120" y="2980182"/>
            <a:ext cx="1962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(a)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Finish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false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17089" y="3482797"/>
            <a:ext cx="59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Arial"/>
                <a:cs typeface="Arial"/>
              </a:rPr>
              <a:t>i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0120" y="3350209"/>
            <a:ext cx="17348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(b)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spc="-10" dirty="0">
                <a:latin typeface="Arial"/>
                <a:cs typeface="Arial"/>
              </a:rPr>
              <a:t>Need</a:t>
            </a:r>
            <a:r>
              <a:rPr sz="1800" i="1" spc="240" dirty="0">
                <a:latin typeface="Arial"/>
                <a:cs typeface="Arial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Arial"/>
                <a:cs typeface="Arial"/>
              </a:rPr>
              <a:t>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466" y="3625088"/>
            <a:ext cx="6541770" cy="1685289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855"/>
              </a:spcBef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such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exists,</a:t>
            </a:r>
            <a:r>
              <a:rPr sz="1800" spc="-5" dirty="0">
                <a:latin typeface="Arial MT"/>
                <a:cs typeface="Arial MT"/>
              </a:rPr>
              <a:t> go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4.</a:t>
            </a:r>
            <a:endParaRPr sz="1800" dirty="0">
              <a:latin typeface="Arial MT"/>
              <a:cs typeface="Arial MT"/>
            </a:endParaRPr>
          </a:p>
          <a:p>
            <a:pPr marL="280035" marR="3491865" indent="-280035">
              <a:lnSpc>
                <a:spcPct val="100000"/>
              </a:lnSpc>
              <a:spcBef>
                <a:spcPts val="755"/>
              </a:spcBef>
              <a:buSzPct val="94444"/>
              <a:buAutoNum type="arabicPeriod" startAt="3"/>
              <a:tabLst>
                <a:tab pos="280035" algn="l"/>
              </a:tabLst>
            </a:pPr>
            <a:r>
              <a:rPr sz="1800" u="sng" dirty="0">
                <a:uFill>
                  <a:solidFill>
                    <a:srgbClr val="FFD300"/>
                  </a:solidFill>
                </a:uFill>
                <a:latin typeface="Arial MT"/>
                <a:cs typeface="Arial MT"/>
              </a:rPr>
              <a:t>   </a:t>
            </a:r>
            <a:r>
              <a:rPr sz="1800" u="sng" spc="-434" dirty="0">
                <a:uFill>
                  <a:solidFill>
                    <a:srgbClr val="FFD300"/>
                  </a:solidFill>
                </a:uFill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Work</a:t>
            </a:r>
            <a:r>
              <a:rPr sz="1800" i="1" spc="7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6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Work</a:t>
            </a:r>
            <a:r>
              <a:rPr sz="1800" i="1" spc="6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i="1" spc="-5" dirty="0" err="1">
                <a:latin typeface="Arial"/>
                <a:cs typeface="Arial"/>
              </a:rPr>
              <a:t>Allocation</a:t>
            </a:r>
            <a:r>
              <a:rPr sz="1800" i="1" spc="-7" baseline="-20833" dirty="0" err="1">
                <a:latin typeface="Arial"/>
                <a:cs typeface="Arial"/>
              </a:rPr>
              <a:t>i</a:t>
            </a:r>
            <a:r>
              <a:rPr sz="1800" i="1" spc="-22" baseline="-20833" dirty="0">
                <a:latin typeface="Arial"/>
                <a:cs typeface="Arial"/>
              </a:rPr>
              <a:t> </a:t>
            </a:r>
            <a:r>
              <a:rPr lang="th-TH" sz="1800" i="1" spc="-22" baseline="-20833" dirty="0">
                <a:latin typeface="Arial"/>
                <a:cs typeface="Arial"/>
              </a:rPr>
              <a:t>       </a:t>
            </a:r>
            <a:r>
              <a:rPr sz="1800" i="1" spc="-5" dirty="0">
                <a:latin typeface="Arial"/>
                <a:cs typeface="Arial"/>
              </a:rPr>
              <a:t>Finish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true</a:t>
            </a:r>
            <a:endParaRPr sz="1800" dirty="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go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2.</a:t>
            </a:r>
            <a:endParaRPr sz="1800" dirty="0">
              <a:latin typeface="Arial MT"/>
              <a:cs typeface="Arial MT"/>
            </a:endParaRPr>
          </a:p>
          <a:p>
            <a:pPr marL="431800" indent="-342900">
              <a:lnSpc>
                <a:spcPct val="100000"/>
              </a:lnSpc>
              <a:spcBef>
                <a:spcPts val="755"/>
              </a:spcBef>
              <a:buSzPct val="94444"/>
              <a:buAutoNum type="arabicPeriod" startAt="4"/>
              <a:tabLst>
                <a:tab pos="431165" algn="l"/>
                <a:tab pos="43180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Finish</a:t>
            </a:r>
            <a:r>
              <a:rPr sz="1800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[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]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==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true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for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all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system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safe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state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3400" y="2880360"/>
            <a:ext cx="4436745" cy="600164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0"/>
              </a:spcBef>
            </a:pPr>
            <a:r>
              <a:rPr sz="1800" dirty="0">
                <a:latin typeface="Microsoft Sans Serif"/>
                <a:cs typeface="Microsoft Sans Serif"/>
              </a:rPr>
              <a:t>ตรวจสอบเงื่อนไข</a:t>
            </a:r>
          </a:p>
          <a:p>
            <a:pPr marL="1270" algn="ctr">
              <a:lnSpc>
                <a:spcPct val="100000"/>
              </a:lnSpc>
              <a:spcBef>
                <a:spcPts val="250"/>
              </a:spcBef>
            </a:pPr>
            <a:r>
              <a:rPr sz="1800" b="1" dirty="0">
                <a:latin typeface="Arial"/>
                <a:cs typeface="Arial"/>
              </a:rPr>
              <a:t>If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(Finish[i]==false</a:t>
            </a:r>
            <a:r>
              <a:rPr sz="1800" b="1" spc="-1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AND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Need</a:t>
            </a:r>
            <a:r>
              <a:rPr sz="1800" b="1" spc="-7" baseline="-20833" dirty="0">
                <a:latin typeface="Arial"/>
                <a:cs typeface="Arial"/>
              </a:rPr>
              <a:t>i</a:t>
            </a:r>
            <a:r>
              <a:rPr sz="1800" b="1" spc="254" baseline="-20833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&lt;=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work)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67911" y="2923032"/>
            <a:ext cx="419100" cy="629920"/>
          </a:xfrm>
          <a:custGeom>
            <a:avLst/>
            <a:gdLst/>
            <a:ahLst/>
            <a:cxnLst/>
            <a:rect l="l" t="t" r="r" b="b"/>
            <a:pathLst>
              <a:path w="419100" h="629920">
                <a:moveTo>
                  <a:pt x="0" y="0"/>
                </a:moveTo>
                <a:lnTo>
                  <a:pt x="66220" y="2676"/>
                </a:lnTo>
                <a:lnTo>
                  <a:pt x="123742" y="10131"/>
                </a:lnTo>
                <a:lnTo>
                  <a:pt x="169109" y="21507"/>
                </a:lnTo>
                <a:lnTo>
                  <a:pt x="209550" y="52578"/>
                </a:lnTo>
                <a:lnTo>
                  <a:pt x="209550" y="262128"/>
                </a:lnTo>
                <a:lnTo>
                  <a:pt x="220236" y="278764"/>
                </a:lnTo>
                <a:lnTo>
                  <a:pt x="249990" y="293199"/>
                </a:lnTo>
                <a:lnTo>
                  <a:pt x="295357" y="304574"/>
                </a:lnTo>
                <a:lnTo>
                  <a:pt x="352879" y="312030"/>
                </a:lnTo>
                <a:lnTo>
                  <a:pt x="419100" y="314706"/>
                </a:lnTo>
                <a:lnTo>
                  <a:pt x="352879" y="317382"/>
                </a:lnTo>
                <a:lnTo>
                  <a:pt x="295357" y="324837"/>
                </a:lnTo>
                <a:lnTo>
                  <a:pt x="249990" y="336213"/>
                </a:lnTo>
                <a:lnTo>
                  <a:pt x="220236" y="350648"/>
                </a:lnTo>
                <a:lnTo>
                  <a:pt x="209550" y="367284"/>
                </a:lnTo>
                <a:lnTo>
                  <a:pt x="209550" y="576834"/>
                </a:lnTo>
                <a:lnTo>
                  <a:pt x="198863" y="593470"/>
                </a:lnTo>
                <a:lnTo>
                  <a:pt x="169109" y="607905"/>
                </a:lnTo>
                <a:lnTo>
                  <a:pt x="123742" y="619280"/>
                </a:lnTo>
                <a:lnTo>
                  <a:pt x="66220" y="626736"/>
                </a:lnTo>
                <a:lnTo>
                  <a:pt x="0" y="629412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20268" y="5922264"/>
            <a:ext cx="5591428" cy="304571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215"/>
              </a:spcBef>
            </a:pPr>
            <a:r>
              <a:rPr sz="2700" spc="-7" baseline="1543" dirty="0">
                <a:latin typeface="Arial MT"/>
                <a:cs typeface="Arial MT"/>
              </a:rPr>
              <a:t>Resource</a:t>
            </a:r>
            <a:r>
              <a:rPr sz="2700" spc="82" baseline="1543" dirty="0">
                <a:latin typeface="Arial MT"/>
                <a:cs typeface="Arial MT"/>
              </a:rPr>
              <a:t> </a:t>
            </a:r>
            <a:r>
              <a:rPr sz="2700" baseline="1543" dirty="0">
                <a:latin typeface="Microsoft Sans Serif"/>
                <a:cs typeface="Microsoft Sans Serif"/>
              </a:rPr>
              <a:t>มีสถานะที่ </a:t>
            </a:r>
            <a:r>
              <a:rPr sz="2700" baseline="1543" dirty="0">
                <a:latin typeface="Arial MT"/>
                <a:cs typeface="Arial MT"/>
              </a:rPr>
              <a:t>avilable </a:t>
            </a:r>
            <a:r>
              <a:rPr sz="2700" baseline="1543" dirty="0" err="1">
                <a:latin typeface="Microsoft Sans Serif"/>
                <a:cs typeface="Microsoft Sans Serif"/>
              </a:rPr>
              <a:t>เพื่อรอในการท</a:t>
            </a:r>
            <a:r>
              <a:rPr lang="th-TH" sz="2700" baseline="1543" dirty="0">
                <a:latin typeface="Microsoft Sans Serif"/>
                <a:cs typeface="Microsoft Sans Serif"/>
              </a:rPr>
              <a:t>ำ</a:t>
            </a:r>
            <a:r>
              <a:rPr sz="2700" baseline="1543" dirty="0" err="1">
                <a:latin typeface="Microsoft Sans Serif"/>
                <a:cs typeface="Microsoft Sans Serif"/>
              </a:rPr>
              <a:t>งานค</a:t>
            </a:r>
            <a:r>
              <a:rPr lang="th-TH" sz="2700" baseline="1543" dirty="0">
                <a:latin typeface="Microsoft Sans Serif"/>
                <a:cs typeface="Microsoft Sans Serif"/>
              </a:rPr>
              <a:t>รั้งต่อ</a:t>
            </a:r>
            <a:r>
              <a:rPr sz="2700" baseline="1543" dirty="0" err="1">
                <a:latin typeface="Microsoft Sans Serif"/>
                <a:cs typeface="Microsoft Sans Serif"/>
              </a:rPr>
              <a:t>ไป</a:t>
            </a:r>
            <a:endParaRPr sz="2700" baseline="1543" dirty="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2" name="object 12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51126" y="2006310"/>
            <a:ext cx="684176" cy="15231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47653" y="1996800"/>
            <a:ext cx="616640" cy="1532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6025" y="1989777"/>
            <a:ext cx="897605" cy="16515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91221" y="2086380"/>
            <a:ext cx="148596" cy="82186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64021" y="2025925"/>
            <a:ext cx="81701" cy="13345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15690" y="2032761"/>
            <a:ext cx="146946" cy="1148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32651" y="2053642"/>
            <a:ext cx="222986" cy="10283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51942" y="2355107"/>
            <a:ext cx="188419" cy="14960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74109" y="2646207"/>
            <a:ext cx="172121" cy="10158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29884" y="2334214"/>
            <a:ext cx="1641381" cy="48394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52176" y="4217010"/>
            <a:ext cx="99274" cy="1460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42591" y="4211037"/>
            <a:ext cx="452960" cy="1706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82773" y="4204157"/>
            <a:ext cx="108342" cy="16106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24016" y="4173208"/>
            <a:ext cx="327833" cy="15695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500124" y="4183519"/>
            <a:ext cx="209960" cy="21120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815494" y="4136732"/>
            <a:ext cx="484214" cy="19761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406782" y="4248561"/>
            <a:ext cx="517318" cy="85599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3184325" y="4120963"/>
            <a:ext cx="1934210" cy="550545"/>
            <a:chOff x="3184325" y="4120963"/>
            <a:chExt cx="1934210" cy="550545"/>
          </a:xfrm>
        </p:grpSpPr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84325" y="4120963"/>
              <a:ext cx="1458156" cy="53325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3181" y="4203174"/>
              <a:ext cx="385042" cy="163798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765184" y="4508747"/>
              <a:ext cx="353232" cy="162633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072666" y="4171866"/>
            <a:ext cx="268005" cy="13196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21065" y="4149239"/>
            <a:ext cx="391073" cy="141850"/>
          </a:xfrm>
          <a:prstGeom prst="rect">
            <a:avLst/>
          </a:prstGeom>
        </p:spPr>
      </p:pic>
      <p:sp>
        <p:nvSpPr>
          <p:cNvPr id="47" name="object 4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48" name="object 4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AD24DD7-6892-80DD-6CCC-FB80B626FADE}"/>
              </a:ext>
            </a:extLst>
          </p:cNvPr>
          <p:cNvSpPr txBox="1"/>
          <p:nvPr/>
        </p:nvSpPr>
        <p:spPr>
          <a:xfrm>
            <a:off x="1522031" y="952845"/>
            <a:ext cx="6210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ให้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Work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Finish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เป็นเวกเตอร์ที่มีความยาว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ตามลำดับ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1236" y="264922"/>
            <a:ext cx="7463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Resource-Request</a:t>
            </a:r>
            <a:r>
              <a:rPr sz="2800" spc="45" dirty="0"/>
              <a:t> </a:t>
            </a:r>
            <a:r>
              <a:rPr sz="2800" spc="-10" dirty="0"/>
              <a:t>Algorithm</a:t>
            </a:r>
            <a:r>
              <a:rPr sz="2800" spc="15" dirty="0"/>
              <a:t> </a:t>
            </a:r>
            <a:r>
              <a:rPr sz="2800" spc="-5" dirty="0"/>
              <a:t>for Process</a:t>
            </a:r>
            <a:r>
              <a:rPr sz="2800" spc="45" dirty="0"/>
              <a:t> </a:t>
            </a:r>
            <a:r>
              <a:rPr sz="2800" i="1" spc="-5" dirty="0">
                <a:latin typeface="Arial"/>
                <a:cs typeface="Arial"/>
              </a:rPr>
              <a:t>P</a:t>
            </a:r>
            <a:r>
              <a:rPr sz="2775" i="1" spc="-7" baseline="-21021" dirty="0">
                <a:latin typeface="Arial"/>
                <a:cs typeface="Arial"/>
              </a:rPr>
              <a:t>i</a:t>
            </a:r>
            <a:endParaRPr sz="2775" baseline="-2102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90141" y="1195578"/>
            <a:ext cx="6585584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  <a:tabLst>
                <a:tab pos="4269105" algn="l"/>
              </a:tabLst>
            </a:pPr>
            <a:r>
              <a:rPr sz="1800" i="1" spc="-10" dirty="0">
                <a:latin typeface="Arial"/>
                <a:cs typeface="Arial"/>
              </a:rPr>
              <a:t>Request</a:t>
            </a:r>
            <a:r>
              <a:rPr sz="1800" i="1" spc="2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vector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.	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Request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j</a:t>
            </a:r>
            <a:r>
              <a:rPr sz="1800" spc="-5" dirty="0">
                <a:latin typeface="Arial MT"/>
                <a:cs typeface="Arial MT"/>
              </a:rPr>
              <a:t>]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k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then</a:t>
            </a:r>
            <a:endParaRPr sz="1800">
              <a:latin typeface="Arial MT"/>
              <a:cs typeface="Arial MT"/>
            </a:endParaRPr>
          </a:p>
          <a:p>
            <a:pPr marL="228600">
              <a:lnSpc>
                <a:spcPct val="100000"/>
              </a:lnSpc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i="1" spc="23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wants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sz="180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instances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resource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type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18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j</a:t>
            </a:r>
            <a:r>
              <a:rPr sz="1800" spc="-7" baseline="-20833" dirty="0">
                <a:solidFill>
                  <a:srgbClr val="FF0000"/>
                </a:solidFill>
                <a:latin typeface="Arial MT"/>
                <a:cs typeface="Arial MT"/>
              </a:rPr>
              <a:t>.</a:t>
            </a:r>
            <a:endParaRPr sz="1800" baseline="-20833">
              <a:latin typeface="Arial MT"/>
              <a:cs typeface="Arial MT"/>
            </a:endParaRPr>
          </a:p>
          <a:p>
            <a:pPr marL="629285" marR="17780" indent="-28702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1.</a:t>
            </a:r>
            <a:r>
              <a:rPr sz="1800" dirty="0">
                <a:latin typeface="Arial MT"/>
                <a:cs typeface="Arial MT"/>
              </a:rPr>
              <a:t> If </a:t>
            </a:r>
            <a:r>
              <a:rPr sz="1800" i="1" spc="-10" dirty="0">
                <a:latin typeface="Arial"/>
                <a:cs typeface="Arial"/>
              </a:rPr>
              <a:t>Request</a:t>
            </a:r>
            <a:r>
              <a:rPr sz="1800" i="1" spc="-15" baseline="-20833" dirty="0">
                <a:latin typeface="Arial"/>
                <a:cs typeface="Arial"/>
              </a:rPr>
              <a:t>i</a:t>
            </a:r>
            <a:r>
              <a:rPr sz="1800" i="1" spc="-7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Arial"/>
                <a:cs typeface="Arial"/>
              </a:rPr>
              <a:t>Need</a:t>
            </a:r>
            <a:r>
              <a:rPr sz="1800" i="1" spc="-15" baseline="-20833" dirty="0">
                <a:latin typeface="Arial"/>
                <a:cs typeface="Arial"/>
              </a:rPr>
              <a:t>i</a:t>
            </a:r>
            <a:r>
              <a:rPr sz="1800" i="1" spc="-7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go </a:t>
            </a:r>
            <a:r>
              <a:rPr sz="1800" dirty="0">
                <a:latin typeface="Arial MT"/>
                <a:cs typeface="Arial MT"/>
              </a:rPr>
              <a:t>to step </a:t>
            </a:r>
            <a:r>
              <a:rPr sz="1800" spc="-5" dirty="0">
                <a:latin typeface="Arial MT"/>
                <a:cs typeface="Arial MT"/>
              </a:rPr>
              <a:t>2.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Otherwise</a:t>
            </a:r>
            <a:r>
              <a:rPr sz="1800" spc="-10" dirty="0">
                <a:latin typeface="Arial MT"/>
                <a:cs typeface="Arial MT"/>
              </a:rPr>
              <a:t>, </a:t>
            </a:r>
            <a:r>
              <a:rPr sz="1800" spc="-5" dirty="0">
                <a:latin typeface="Arial MT"/>
                <a:cs typeface="Arial MT"/>
              </a:rPr>
              <a:t>raise error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condition,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since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has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exceeded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its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maximum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claim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94942" y="2485136"/>
            <a:ext cx="6030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2.</a:t>
            </a:r>
            <a:r>
              <a:rPr sz="1800" spc="25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10" dirty="0">
                <a:latin typeface="Arial"/>
                <a:cs typeface="Arial"/>
              </a:rPr>
              <a:t>Request</a:t>
            </a:r>
            <a:r>
              <a:rPr sz="1800" i="1" spc="-15" baseline="-20833" dirty="0">
                <a:latin typeface="Arial"/>
                <a:cs typeface="Arial"/>
              </a:rPr>
              <a:t>i</a:t>
            </a:r>
            <a:r>
              <a:rPr sz="1800" i="1" spc="270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5" dirty="0">
                <a:latin typeface="Times New Roman"/>
                <a:cs typeface="Times New Roman"/>
              </a:rPr>
              <a:t> </a:t>
            </a:r>
            <a:r>
              <a:rPr sz="1800" i="1" spc="-10" dirty="0">
                <a:latin typeface="Arial"/>
                <a:cs typeface="Arial"/>
              </a:rPr>
              <a:t>A</a:t>
            </a:r>
            <a:r>
              <a:rPr lang="en-US" sz="1800" i="1" spc="-10" dirty="0">
                <a:latin typeface="Arial"/>
                <a:cs typeface="Arial"/>
              </a:rPr>
              <a:t>v</a:t>
            </a:r>
            <a:r>
              <a:rPr sz="1800" i="1" spc="-10" dirty="0">
                <a:latin typeface="Arial"/>
                <a:cs typeface="Arial"/>
              </a:rPr>
              <a:t>ailable</a:t>
            </a:r>
            <a:r>
              <a:rPr sz="1800" spc="-10" dirty="0">
                <a:latin typeface="Arial MT"/>
                <a:cs typeface="Arial MT"/>
              </a:rPr>
              <a:t>,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step </a:t>
            </a:r>
            <a:r>
              <a:rPr sz="1800" spc="-5" dirty="0">
                <a:latin typeface="Arial MT"/>
                <a:cs typeface="Arial MT"/>
              </a:rPr>
              <a:t>3.</a:t>
            </a:r>
            <a:r>
              <a:rPr sz="1800" spc="50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Otherwise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i="1" spc="989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must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94942" y="2663190"/>
            <a:ext cx="6259195" cy="253428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24485">
              <a:lnSpc>
                <a:spcPct val="100000"/>
              </a:lnSpc>
              <a:spcBef>
                <a:spcPts val="855"/>
              </a:spcBef>
            </a:pP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wait</a:t>
            </a:r>
            <a:r>
              <a:rPr sz="1800" spc="-10" dirty="0">
                <a:latin typeface="Arial MT"/>
                <a:cs typeface="Arial MT"/>
              </a:rPr>
              <a:t>,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since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resources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not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available</a:t>
            </a:r>
            <a:r>
              <a:rPr sz="1800" spc="-10" dirty="0"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324485" marR="30480" indent="-287020">
              <a:lnSpc>
                <a:spcPct val="100000"/>
              </a:lnSpc>
              <a:spcBef>
                <a:spcPts val="760"/>
              </a:spcBef>
              <a:buAutoNum type="arabicPeriod" startAt="3"/>
              <a:tabLst>
                <a:tab pos="325120" algn="l"/>
              </a:tabLst>
            </a:pPr>
            <a:r>
              <a:rPr sz="1800" spc="-5" dirty="0">
                <a:latin typeface="Arial MT"/>
                <a:cs typeface="Arial MT"/>
              </a:rPr>
              <a:t>Pretend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allocate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232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spc="-10" dirty="0">
                <a:latin typeface="Arial MT"/>
                <a:cs typeface="Arial MT"/>
              </a:rPr>
              <a:t>modifying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</a:t>
            </a:r>
            <a:r>
              <a:rPr sz="1800" spc="-10" dirty="0">
                <a:latin typeface="Arial MT"/>
                <a:cs typeface="Arial MT"/>
              </a:rPr>
              <a:t>follows:</a:t>
            </a:r>
            <a:endParaRPr sz="1800" dirty="0">
              <a:latin typeface="Arial MT"/>
              <a:cs typeface="Arial MT"/>
            </a:endParaRPr>
          </a:p>
          <a:p>
            <a:pPr marL="1409700" marR="981710">
              <a:lnSpc>
                <a:spcPct val="135000"/>
              </a:lnSpc>
            </a:pP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Available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=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Available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Request</a:t>
            </a:r>
            <a:r>
              <a:rPr sz="1800" b="1" i="1" spc="-7" baseline="-20833" dirty="0">
                <a:solidFill>
                  <a:srgbClr val="FF0000"/>
                </a:solidFill>
                <a:latin typeface="Arial"/>
                <a:cs typeface="Arial"/>
              </a:rPr>
              <a:t>i </a:t>
            </a:r>
            <a:r>
              <a:rPr sz="1800" b="1" i="1" dirty="0">
                <a:solidFill>
                  <a:srgbClr val="FF0000"/>
                </a:solidFill>
                <a:latin typeface="Arial"/>
                <a:cs typeface="Arial"/>
              </a:rPr>
              <a:t>; </a:t>
            </a:r>
            <a:r>
              <a:rPr sz="1800" b="1" i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Allocation</a:t>
            </a:r>
            <a:r>
              <a:rPr sz="1800" b="1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b="1" i="1" spc="-15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Allocation</a:t>
            </a:r>
            <a:r>
              <a:rPr sz="1800" b="1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b="1" i="1" spc="240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Request</a:t>
            </a:r>
            <a:r>
              <a:rPr sz="1800" b="1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b="1" i="1" spc="22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; </a:t>
            </a:r>
            <a:r>
              <a:rPr sz="1800" b="1" spc="-48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Need</a:t>
            </a:r>
            <a:r>
              <a:rPr sz="1800" b="1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b="1" i="1" spc="240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sz="1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Need</a:t>
            </a:r>
            <a:r>
              <a:rPr sz="1800" b="1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b="1" i="1" spc="240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spc="-5" dirty="0">
                <a:solidFill>
                  <a:srgbClr val="FF0000"/>
                </a:solidFill>
                <a:latin typeface="Arial"/>
                <a:cs typeface="Arial"/>
              </a:rPr>
              <a:t>Request</a:t>
            </a:r>
            <a:r>
              <a:rPr sz="1800" b="1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b="1" i="1" spc="15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i="1" baseline="-20833" dirty="0">
                <a:solidFill>
                  <a:srgbClr val="FF0000"/>
                </a:solidFill>
                <a:latin typeface="Arial"/>
                <a:cs typeface="Arial"/>
              </a:rPr>
              <a:t>;</a:t>
            </a:r>
            <a:endParaRPr sz="1800" baseline="-20833" dirty="0">
              <a:latin typeface="Arial"/>
              <a:cs typeface="Arial"/>
            </a:endParaRPr>
          </a:p>
          <a:p>
            <a:pPr marL="667385" lvl="1" indent="-229235">
              <a:lnSpc>
                <a:spcPct val="100000"/>
              </a:lnSpc>
              <a:spcBef>
                <a:spcPts val="660"/>
              </a:spcBef>
              <a:buClr>
                <a:srgbClr val="009900"/>
              </a:buClr>
              <a:buSzPct val="125000"/>
              <a:buFont typeface="Arial MT"/>
              <a:buChar char="•"/>
              <a:tabLst>
                <a:tab pos="667385" algn="l"/>
                <a:tab pos="668020" algn="l"/>
              </a:tabLst>
            </a:pPr>
            <a:r>
              <a:rPr sz="1800" i="1" dirty="0">
                <a:latin typeface="Arial"/>
                <a:cs typeface="Arial"/>
              </a:rPr>
              <a:t>If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safe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900" spc="-100" dirty="0">
                <a:latin typeface="Symbol"/>
                <a:cs typeface="Symbol"/>
              </a:rPr>
              <a:t>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Arial"/>
                <a:cs typeface="Arial"/>
              </a:rPr>
              <a:t>the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resources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are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allocated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to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-5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3054" y="5244040"/>
            <a:ext cx="6021070" cy="58674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79400" marR="43180" indent="-229235">
              <a:lnSpc>
                <a:spcPts val="2160"/>
              </a:lnSpc>
              <a:spcBef>
                <a:spcPts val="270"/>
              </a:spcBef>
              <a:buClr>
                <a:srgbClr val="009900"/>
              </a:buClr>
              <a:buSzPct val="125000"/>
              <a:buFont typeface="Arial MT"/>
              <a:buChar char="•"/>
              <a:tabLst>
                <a:tab pos="279400" algn="l"/>
                <a:tab pos="280035" algn="l"/>
              </a:tabLst>
            </a:pPr>
            <a:r>
              <a:rPr sz="1800" i="1" dirty="0">
                <a:latin typeface="Arial"/>
                <a:cs typeface="Arial"/>
              </a:rPr>
              <a:t>If </a:t>
            </a:r>
            <a:r>
              <a:rPr sz="1800" i="1" spc="-5" dirty="0">
                <a:latin typeface="Arial"/>
                <a:cs typeface="Arial"/>
              </a:rPr>
              <a:t>unsafe </a:t>
            </a:r>
            <a:r>
              <a:rPr sz="1900" spc="-100" dirty="0">
                <a:latin typeface="Symbol"/>
                <a:cs typeface="Symbol"/>
              </a:rPr>
              <a:t></a:t>
            </a:r>
            <a:r>
              <a:rPr sz="1900" spc="-10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i</a:t>
            </a:r>
            <a:r>
              <a:rPr sz="1800" baseline="-20833" dirty="0">
                <a:latin typeface="Arial MT"/>
                <a:cs typeface="Arial MT"/>
              </a:rPr>
              <a:t> </a:t>
            </a:r>
            <a:r>
              <a:rPr sz="1800" i="1" spc="-10" dirty="0">
                <a:latin typeface="Arial"/>
                <a:cs typeface="Arial"/>
              </a:rPr>
              <a:t>must </a:t>
            </a:r>
            <a:r>
              <a:rPr sz="1800" i="1" spc="-5" dirty="0">
                <a:latin typeface="Arial"/>
                <a:cs typeface="Arial"/>
              </a:rPr>
              <a:t>wait, and </a:t>
            </a:r>
            <a:r>
              <a:rPr sz="1800" i="1" dirty="0">
                <a:latin typeface="Arial"/>
                <a:cs typeface="Arial"/>
              </a:rPr>
              <a:t>the </a:t>
            </a:r>
            <a:r>
              <a:rPr sz="1800" i="1" spc="-5" dirty="0">
                <a:latin typeface="Arial"/>
                <a:cs typeface="Arial"/>
              </a:rPr>
              <a:t>old resource-allocation </a:t>
            </a:r>
            <a:r>
              <a:rPr sz="1800" i="1" spc="-49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state</a:t>
            </a:r>
            <a:r>
              <a:rPr sz="1800" i="1" spc="-5" dirty="0">
                <a:latin typeface="Arial"/>
                <a:cs typeface="Arial"/>
              </a:rPr>
              <a:t> is restored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858" y="5873496"/>
            <a:ext cx="1898903" cy="572593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45"/>
              </a:spcBef>
            </a:pPr>
            <a:r>
              <a:rPr sz="1800" spc="-10" dirty="0">
                <a:latin typeface="Arial MT"/>
                <a:cs typeface="Arial MT"/>
              </a:rPr>
              <a:t>exceed: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มากเกิน</a:t>
            </a:r>
          </a:p>
          <a:p>
            <a:pPr marL="9080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pretend: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 err="1">
                <a:latin typeface="Microsoft Sans Serif"/>
                <a:cs typeface="Microsoft Sans Serif"/>
              </a:rPr>
              <a:t>การอ</a:t>
            </a:r>
            <a:r>
              <a:rPr lang="th-TH" sz="1800" dirty="0">
                <a:latin typeface="Microsoft Sans Serif"/>
                <a:cs typeface="Microsoft Sans Serif"/>
              </a:rPr>
              <a:t>้</a:t>
            </a:r>
            <a:r>
              <a:rPr sz="1800" dirty="0" err="1">
                <a:latin typeface="Microsoft Sans Serif"/>
                <a:cs typeface="Microsoft Sans Serif"/>
              </a:rPr>
              <a:t>างถึง</a:t>
            </a:r>
            <a:endParaRPr sz="1800" dirty="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3168" y="1768184"/>
            <a:ext cx="253782" cy="12426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4701006" y="1789937"/>
            <a:ext cx="25400" cy="82550"/>
          </a:xfrm>
          <a:custGeom>
            <a:avLst/>
            <a:gdLst/>
            <a:ahLst/>
            <a:cxnLst/>
            <a:rect l="l" t="t" r="r" b="b"/>
            <a:pathLst>
              <a:path w="25400" h="82550">
                <a:moveTo>
                  <a:pt x="876" y="5803"/>
                </a:moveTo>
                <a:lnTo>
                  <a:pt x="0" y="7454"/>
                </a:lnTo>
                <a:lnTo>
                  <a:pt x="254" y="8394"/>
                </a:lnTo>
                <a:lnTo>
                  <a:pt x="876" y="5803"/>
                </a:lnTo>
                <a:close/>
              </a:path>
              <a:path w="25400" h="82550">
                <a:moveTo>
                  <a:pt x="22313" y="16598"/>
                </a:moveTo>
                <a:lnTo>
                  <a:pt x="22237" y="15760"/>
                </a:lnTo>
                <a:lnTo>
                  <a:pt x="22047" y="13550"/>
                </a:lnTo>
                <a:lnTo>
                  <a:pt x="21958" y="12992"/>
                </a:lnTo>
                <a:lnTo>
                  <a:pt x="17703" y="8915"/>
                </a:lnTo>
                <a:lnTo>
                  <a:pt x="17437" y="8712"/>
                </a:lnTo>
                <a:lnTo>
                  <a:pt x="17767" y="8039"/>
                </a:lnTo>
                <a:lnTo>
                  <a:pt x="16484" y="4318"/>
                </a:lnTo>
                <a:lnTo>
                  <a:pt x="15697" y="3365"/>
                </a:lnTo>
                <a:lnTo>
                  <a:pt x="15240" y="3111"/>
                </a:lnTo>
                <a:lnTo>
                  <a:pt x="15240" y="6934"/>
                </a:lnTo>
                <a:lnTo>
                  <a:pt x="11811" y="1358"/>
                </a:lnTo>
                <a:lnTo>
                  <a:pt x="15240" y="6934"/>
                </a:lnTo>
                <a:lnTo>
                  <a:pt x="15240" y="3111"/>
                </a:lnTo>
                <a:lnTo>
                  <a:pt x="13106" y="1879"/>
                </a:lnTo>
                <a:lnTo>
                  <a:pt x="11468" y="990"/>
                </a:lnTo>
                <a:lnTo>
                  <a:pt x="8255" y="342"/>
                </a:lnTo>
                <a:lnTo>
                  <a:pt x="6565" y="0"/>
                </a:lnTo>
                <a:lnTo>
                  <a:pt x="3251" y="1358"/>
                </a:lnTo>
                <a:lnTo>
                  <a:pt x="1930" y="3848"/>
                </a:lnTo>
                <a:lnTo>
                  <a:pt x="1257" y="4254"/>
                </a:lnTo>
                <a:lnTo>
                  <a:pt x="876" y="5803"/>
                </a:lnTo>
                <a:lnTo>
                  <a:pt x="342" y="8039"/>
                </a:lnTo>
                <a:lnTo>
                  <a:pt x="279" y="8483"/>
                </a:lnTo>
                <a:lnTo>
                  <a:pt x="1092" y="11404"/>
                </a:lnTo>
                <a:lnTo>
                  <a:pt x="3975" y="13550"/>
                </a:lnTo>
                <a:lnTo>
                  <a:pt x="3238" y="12992"/>
                </a:lnTo>
                <a:lnTo>
                  <a:pt x="3975" y="13550"/>
                </a:lnTo>
                <a:lnTo>
                  <a:pt x="6680" y="15570"/>
                </a:lnTo>
                <a:lnTo>
                  <a:pt x="8813" y="18427"/>
                </a:lnTo>
                <a:lnTo>
                  <a:pt x="14376" y="22555"/>
                </a:lnTo>
                <a:lnTo>
                  <a:pt x="18338" y="21971"/>
                </a:lnTo>
                <a:lnTo>
                  <a:pt x="22313" y="16598"/>
                </a:lnTo>
                <a:close/>
              </a:path>
              <a:path w="25400" h="82550">
                <a:moveTo>
                  <a:pt x="24955" y="45542"/>
                </a:moveTo>
                <a:lnTo>
                  <a:pt x="24091" y="41338"/>
                </a:lnTo>
                <a:lnTo>
                  <a:pt x="18249" y="37490"/>
                </a:lnTo>
                <a:lnTo>
                  <a:pt x="14643" y="37871"/>
                </a:lnTo>
                <a:lnTo>
                  <a:pt x="7924" y="44780"/>
                </a:lnTo>
                <a:lnTo>
                  <a:pt x="6934" y="51638"/>
                </a:lnTo>
                <a:lnTo>
                  <a:pt x="6921" y="53759"/>
                </a:lnTo>
                <a:lnTo>
                  <a:pt x="6845" y="64135"/>
                </a:lnTo>
                <a:lnTo>
                  <a:pt x="6756" y="67614"/>
                </a:lnTo>
                <a:lnTo>
                  <a:pt x="6997" y="68376"/>
                </a:lnTo>
                <a:lnTo>
                  <a:pt x="9918" y="77533"/>
                </a:lnTo>
                <a:lnTo>
                  <a:pt x="16179" y="81978"/>
                </a:lnTo>
                <a:lnTo>
                  <a:pt x="23164" y="78549"/>
                </a:lnTo>
                <a:lnTo>
                  <a:pt x="23609" y="78333"/>
                </a:lnTo>
                <a:lnTo>
                  <a:pt x="24777" y="76441"/>
                </a:lnTo>
                <a:lnTo>
                  <a:pt x="24701" y="71526"/>
                </a:lnTo>
                <a:lnTo>
                  <a:pt x="23863" y="69037"/>
                </a:lnTo>
                <a:lnTo>
                  <a:pt x="22999" y="67144"/>
                </a:lnTo>
                <a:lnTo>
                  <a:pt x="22161" y="65227"/>
                </a:lnTo>
                <a:lnTo>
                  <a:pt x="22491" y="65976"/>
                </a:lnTo>
                <a:lnTo>
                  <a:pt x="22390" y="64833"/>
                </a:lnTo>
                <a:lnTo>
                  <a:pt x="21996" y="61849"/>
                </a:lnTo>
                <a:lnTo>
                  <a:pt x="21869" y="59664"/>
                </a:lnTo>
                <a:lnTo>
                  <a:pt x="21780" y="57467"/>
                </a:lnTo>
                <a:lnTo>
                  <a:pt x="21767" y="60909"/>
                </a:lnTo>
                <a:lnTo>
                  <a:pt x="21691" y="55397"/>
                </a:lnTo>
                <a:lnTo>
                  <a:pt x="21704" y="53301"/>
                </a:lnTo>
                <a:lnTo>
                  <a:pt x="22250" y="50177"/>
                </a:lnTo>
                <a:lnTo>
                  <a:pt x="22402" y="49415"/>
                </a:lnTo>
                <a:lnTo>
                  <a:pt x="24955" y="45542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7690" y="1757536"/>
            <a:ext cx="281590" cy="12296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00412" y="1771817"/>
            <a:ext cx="356950" cy="110055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7300" y="1766590"/>
            <a:ext cx="127560" cy="11967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25156" y="1804934"/>
            <a:ext cx="539110" cy="7482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42928" y="1751674"/>
            <a:ext cx="193491" cy="12005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30476" y="1762024"/>
            <a:ext cx="80695" cy="10670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78260" y="1736074"/>
            <a:ext cx="272446" cy="12122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427602" y="1762316"/>
            <a:ext cx="209989" cy="9893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51975" y="2415048"/>
            <a:ext cx="627109" cy="16583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162718" y="2400822"/>
            <a:ext cx="547277" cy="13213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830213" y="2379049"/>
            <a:ext cx="141859" cy="12915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77027" y="2396830"/>
            <a:ext cx="226020" cy="19587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98032" y="2405218"/>
            <a:ext cx="362871" cy="11518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054016" y="2419738"/>
            <a:ext cx="299753" cy="92864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92972" y="2436583"/>
            <a:ext cx="83887" cy="87214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651638" y="2410872"/>
            <a:ext cx="138757" cy="9956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903607" y="2383405"/>
            <a:ext cx="325469" cy="165003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21820" y="3907675"/>
            <a:ext cx="293806" cy="140674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186717" y="3955083"/>
            <a:ext cx="579048" cy="96555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877154" y="3887948"/>
            <a:ext cx="162063" cy="126175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20703" y="3877841"/>
            <a:ext cx="283284" cy="11868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493688" y="3838974"/>
            <a:ext cx="338580" cy="178847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070751" y="4285750"/>
            <a:ext cx="267804" cy="11252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448712" y="4271401"/>
            <a:ext cx="387574" cy="924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987631" y="4138923"/>
            <a:ext cx="485873" cy="146889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8537352" y="4132862"/>
            <a:ext cx="102105" cy="13503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756615" y="4131548"/>
            <a:ext cx="84984" cy="114045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703701" y="4633765"/>
            <a:ext cx="106519" cy="123202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878153" y="4636329"/>
            <a:ext cx="235889" cy="116422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234215" y="4599514"/>
            <a:ext cx="300436" cy="13428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643758" y="4567698"/>
            <a:ext cx="641712" cy="17666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8436954" y="4586216"/>
            <a:ext cx="257950" cy="77638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773595" y="4841892"/>
            <a:ext cx="1032316" cy="193781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7867092" y="4945388"/>
            <a:ext cx="23495" cy="17780"/>
          </a:xfrm>
          <a:custGeom>
            <a:avLst/>
            <a:gdLst/>
            <a:ahLst/>
            <a:cxnLst/>
            <a:rect l="l" t="t" r="r" b="b"/>
            <a:pathLst>
              <a:path w="23495" h="17779">
                <a:moveTo>
                  <a:pt x="17419" y="0"/>
                </a:moveTo>
                <a:lnTo>
                  <a:pt x="2608" y="2839"/>
                </a:lnTo>
                <a:lnTo>
                  <a:pt x="0" y="6687"/>
                </a:lnTo>
                <a:lnTo>
                  <a:pt x="1527" y="14651"/>
                </a:lnTo>
                <a:lnTo>
                  <a:pt x="5375" y="17260"/>
                </a:lnTo>
                <a:lnTo>
                  <a:pt x="9958" y="16381"/>
                </a:lnTo>
                <a:lnTo>
                  <a:pt x="10542" y="16191"/>
                </a:lnTo>
                <a:lnTo>
                  <a:pt x="21619" y="10986"/>
                </a:lnTo>
                <a:lnTo>
                  <a:pt x="22976" y="7222"/>
                </a:lnTo>
                <a:lnTo>
                  <a:pt x="20264" y="1447"/>
                </a:lnTo>
                <a:lnTo>
                  <a:pt x="17419" y="0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328237" y="5735747"/>
            <a:ext cx="219849" cy="14296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717897" y="5696353"/>
            <a:ext cx="505335" cy="153434"/>
          </a:xfrm>
          <a:prstGeom prst="rect">
            <a:avLst/>
          </a:prstGeom>
        </p:spPr>
      </p:pic>
      <p:grpSp>
        <p:nvGrpSpPr>
          <p:cNvPr id="56" name="object 56"/>
          <p:cNvGrpSpPr/>
          <p:nvPr/>
        </p:nvGrpSpPr>
        <p:grpSpPr>
          <a:xfrm>
            <a:off x="5336216" y="5249734"/>
            <a:ext cx="878840" cy="544195"/>
            <a:chOff x="5336216" y="5249734"/>
            <a:chExt cx="878840" cy="544195"/>
          </a:xfrm>
        </p:grpSpPr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73514" y="5249734"/>
              <a:ext cx="441474" cy="492918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36216" y="5691482"/>
              <a:ext cx="523084" cy="102197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280754" y="5588801"/>
            <a:ext cx="236564" cy="143509"/>
          </a:xfrm>
          <a:prstGeom prst="rect">
            <a:avLst/>
          </a:prstGeom>
        </p:spPr>
      </p:pic>
      <p:sp>
        <p:nvSpPr>
          <p:cNvPr id="60" name="object 6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9CD176B-42A9-7CAD-5558-7C68B6A3B764}"/>
              </a:ext>
            </a:extLst>
          </p:cNvPr>
          <p:cNvSpPr txBox="1"/>
          <p:nvPr/>
        </p:nvSpPr>
        <p:spPr>
          <a:xfrm>
            <a:off x="1199080" y="5869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อัลกอริทึมการร้องขอทรัพยากรสำหรับกระบวนการ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3232848-7FFF-D6C0-2AB3-C461C318335A}"/>
              </a:ext>
            </a:extLst>
          </p:cNvPr>
          <p:cNvSpPr txBox="1"/>
          <p:nvPr/>
        </p:nvSpPr>
        <p:spPr>
          <a:xfrm>
            <a:off x="1411442" y="805991"/>
            <a:ext cx="7577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Request =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ขอเวกเตอร์สำหรับกระบวนการ 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ถ้า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Requesti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[j] = k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แล้วกระบวนการ 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ต้องการอินสแตนซ์ของทรัพยากรประเภท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จำนวน 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k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รายการ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D4B6E8-1383-F621-16C7-236CC16B7959}"/>
              </a:ext>
            </a:extLst>
          </p:cNvPr>
          <p:cNvSpPr txBox="1"/>
          <p:nvPr/>
        </p:nvSpPr>
        <p:spPr>
          <a:xfrm>
            <a:off x="144434" y="1222864"/>
            <a:ext cx="15869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Requesti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&lt;=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Needi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ไปที่ขั้นตอนที่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2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มิฉะนั้น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จะเกิดข้อผิดพลาดเงื่อนไข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เนื่องจากกระบวนการเกินการเรียกร้องสูงสุด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D0C3F1C-7F6F-35C3-E1B4-428DD3E93F6C}"/>
              </a:ext>
            </a:extLst>
          </p:cNvPr>
          <p:cNvCxnSpPr/>
          <p:nvPr/>
        </p:nvCxnSpPr>
        <p:spPr>
          <a:xfrm>
            <a:off x="1411442" y="2057400"/>
            <a:ext cx="283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F5C06E1-C8F6-8798-8AF3-CC99A366EF37}"/>
              </a:ext>
            </a:extLst>
          </p:cNvPr>
          <p:cNvSpPr txBox="1"/>
          <p:nvPr/>
        </p:nvSpPr>
        <p:spPr>
          <a:xfrm>
            <a:off x="124703" y="3087566"/>
            <a:ext cx="15229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Requesti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&lt;= Available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ให้ไปที่ขั้นตอนที่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3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มิฉะนั้น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จะต้องรอเนื่องจากทรัพยากรไม่พร้อมใช้งาน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6350DE3-8B7B-E7DF-E9DE-8DE1D2929D2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54623" y="3209165"/>
            <a:ext cx="1338724" cy="1914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B303D76-1BB7-3D25-99E9-E497087E91B1}"/>
              </a:ext>
            </a:extLst>
          </p:cNvPr>
          <p:cNvSpPr txBox="1"/>
          <p:nvPr/>
        </p:nvSpPr>
        <p:spPr>
          <a:xfrm>
            <a:off x="1939643" y="2938200"/>
            <a:ext cx="6171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การอ้างถึง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จัดสรรทรัพยากรที่ร้องขอให้กับ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โดยการแก้ไขสถานะดังต่อไปนี้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C9A3EF-9EF4-D7E3-895E-0FE2483C2FCF}"/>
              </a:ext>
            </a:extLst>
          </p:cNvPr>
          <p:cNvSpPr txBox="1"/>
          <p:nvPr/>
        </p:nvSpPr>
        <p:spPr>
          <a:xfrm>
            <a:off x="2306153" y="467615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หากปลอดภัย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100" dirty="0">
                <a:solidFill>
                  <a:schemeClr val="tx2"/>
                </a:solidFill>
                <a:latin typeface="Symbol"/>
                <a:cs typeface="Symbol"/>
              </a:rPr>
              <a:t>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ทรัพยากรจะถูกจัดสรรให้กับ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6C8A78-034A-8844-EC8A-B2AF744AAF5A}"/>
              </a:ext>
            </a:extLst>
          </p:cNvPr>
          <p:cNvSpPr txBox="1"/>
          <p:nvPr/>
        </p:nvSpPr>
        <p:spPr>
          <a:xfrm>
            <a:off x="2259529" y="5773070"/>
            <a:ext cx="5644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หากไม่ปลอดภัย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100" dirty="0">
                <a:solidFill>
                  <a:schemeClr val="tx2"/>
                </a:solidFill>
                <a:latin typeface="Symbol"/>
                <a:cs typeface="Symbol"/>
              </a:rPr>
              <a:t>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ต้องรอ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และสถานะการจัดสรรทรัพยากรเก่าจะถูกกู้คืน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8910" y="296037"/>
            <a:ext cx="37268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/>
              <a:t>Chapter</a:t>
            </a:r>
            <a:r>
              <a:rPr lang="en-US" sz="3200" spc="-70" dirty="0"/>
              <a:t> </a:t>
            </a:r>
            <a:r>
              <a:rPr lang="en-US" sz="3200" spc="-5" dirty="0"/>
              <a:t>Objectives</a:t>
            </a:r>
            <a:endParaRPr lang="en-US"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8140" y="1260729"/>
            <a:ext cx="6144260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develop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description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deadlocks,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prevent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concurrent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their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5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present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different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methods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5" dirty="0">
                <a:latin typeface="Arial MT"/>
                <a:cs typeface="Arial MT"/>
              </a:rPr>
              <a:t> preventing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avoiding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deadlocks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computer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927225"/>
            <a:ext cx="265175" cy="27432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7" name="object 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130938-EF99-931A-B026-22CF6C05B03D}"/>
              </a:ext>
            </a:extLst>
          </p:cNvPr>
          <p:cNvSpPr txBox="1"/>
          <p:nvPr/>
        </p:nvSpPr>
        <p:spPr>
          <a:xfrm>
            <a:off x="6400800" y="525598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วัตถุประสงค์ของบท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71B15-2A60-B360-2F03-97065CB16AD1}"/>
              </a:ext>
            </a:extLst>
          </p:cNvPr>
          <p:cNvSpPr txBox="1"/>
          <p:nvPr/>
        </p:nvSpPr>
        <p:spPr>
          <a:xfrm>
            <a:off x="1066800" y="990885"/>
            <a:ext cx="769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2"/>
                </a:solidFill>
              </a:rPr>
              <a:t>เพื่อพัฒนาคำอธิบายของ</a:t>
            </a:r>
            <a:r>
              <a:rPr lang="th-TH" spc="-5" dirty="0">
                <a:solidFill>
                  <a:schemeClr val="tx2"/>
                </a:solidFill>
                <a:latin typeface="Arial MT"/>
              </a:rPr>
              <a:t> </a:t>
            </a:r>
            <a:r>
              <a:rPr lang="en-US" sz="1800" spc="-5" dirty="0">
                <a:solidFill>
                  <a:schemeClr val="tx2"/>
                </a:solidFill>
                <a:latin typeface="Arial MT"/>
                <a:cs typeface="Arial MT"/>
              </a:rPr>
              <a:t>deadlocks </a:t>
            </a:r>
            <a:r>
              <a:rPr lang="th-TH" dirty="0">
                <a:solidFill>
                  <a:schemeClr val="tx2"/>
                </a:solidFill>
              </a:rPr>
              <a:t>ซึ่งป้องกันไม่ให้ชุดของกระบวนการที่เกิดขึ้นพร้อมกันทำงานให้เสร็จสิ้น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FFD9DA-8BD6-406D-2A06-AED74328A05F}"/>
              </a:ext>
            </a:extLst>
          </p:cNvPr>
          <p:cNvSpPr txBox="1"/>
          <p:nvPr/>
        </p:nvSpPr>
        <p:spPr>
          <a:xfrm>
            <a:off x="1150833" y="2433292"/>
            <a:ext cx="66854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เพื่อนำเสนอวิธีการต่างๆ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มากมายในการป้องกันหรือหลีกเลี่ยง</a:t>
            </a:r>
            <a:r>
              <a:rPr lang="en-US" sz="1800" spc="-5" dirty="0">
                <a:solidFill>
                  <a:schemeClr val="tx2"/>
                </a:solidFill>
                <a:latin typeface="Arial MT"/>
                <a:cs typeface="Arial MT"/>
              </a:rPr>
              <a:t> deadlocks </a:t>
            </a:r>
            <a:r>
              <a:rPr lang="en-US" dirty="0" err="1">
                <a:solidFill>
                  <a:schemeClr val="tx2"/>
                </a:solidFill>
              </a:rPr>
              <a:t>ในระบบคอมพิวเตอร์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5716" y="297002"/>
            <a:ext cx="60528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Example</a:t>
            </a:r>
            <a:r>
              <a:rPr sz="3200" spc="-20" dirty="0"/>
              <a:t> </a:t>
            </a:r>
            <a:r>
              <a:rPr sz="3200" dirty="0"/>
              <a:t>of</a:t>
            </a:r>
            <a:r>
              <a:rPr sz="3200" spc="-25" dirty="0"/>
              <a:t> </a:t>
            </a:r>
            <a:r>
              <a:rPr sz="3200" spc="-5" dirty="0"/>
              <a:t>Banker’s</a:t>
            </a:r>
            <a:r>
              <a:rPr sz="3200" spc="-30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190" y="1493774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9990" y="1375918"/>
            <a:ext cx="5588000" cy="113665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5"/>
              </a:spcBef>
            </a:pPr>
            <a:r>
              <a:rPr sz="1800" dirty="0">
                <a:latin typeface="Arial MT"/>
                <a:cs typeface="Arial MT"/>
              </a:rPr>
              <a:t>5</a:t>
            </a:r>
            <a:r>
              <a:rPr sz="1800" spc="-5" dirty="0">
                <a:latin typeface="Arial MT"/>
                <a:cs typeface="Arial MT"/>
              </a:rPr>
              <a:t> 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</a:t>
            </a:r>
            <a:r>
              <a:rPr sz="1800" spc="-15" baseline="-20833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4</a:t>
            </a:r>
            <a:r>
              <a:rPr sz="1800" spc="-5" dirty="0">
                <a:latin typeface="Arial MT"/>
                <a:cs typeface="Arial MT"/>
              </a:rPr>
              <a:t>;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types</a:t>
            </a:r>
            <a:endParaRPr sz="1800" dirty="0">
              <a:latin typeface="Arial MT"/>
              <a:cs typeface="Arial MT"/>
            </a:endParaRPr>
          </a:p>
          <a:p>
            <a:pPr marL="38100" marR="30480" indent="38100">
              <a:lnSpc>
                <a:spcPct val="135000"/>
              </a:lnSpc>
            </a:pPr>
            <a:r>
              <a:rPr sz="1800" i="1" dirty="0">
                <a:latin typeface="Arial"/>
                <a:cs typeface="Arial"/>
              </a:rPr>
              <a:t>A </a:t>
            </a:r>
            <a:r>
              <a:rPr sz="1800" spc="-5" dirty="0">
                <a:latin typeface="Arial MT"/>
                <a:cs typeface="Arial MT"/>
              </a:rPr>
              <a:t>(10 instances),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B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(5 </a:t>
            </a:r>
            <a:r>
              <a:rPr sz="1800" spc="-5" dirty="0">
                <a:latin typeface="Arial MT"/>
                <a:cs typeface="Arial MT"/>
              </a:rPr>
              <a:t>instances),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C </a:t>
            </a:r>
            <a:r>
              <a:rPr sz="1800" dirty="0">
                <a:latin typeface="Arial MT"/>
                <a:cs typeface="Arial MT"/>
              </a:rPr>
              <a:t>(7 </a:t>
            </a:r>
            <a:r>
              <a:rPr sz="1800" spc="-5" dirty="0">
                <a:latin typeface="Arial MT"/>
                <a:cs typeface="Arial MT"/>
              </a:rPr>
              <a:t>instances).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Snapshot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 time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aseline="-20833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: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190" y="2234438"/>
            <a:ext cx="265175" cy="27432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025395" y="2912411"/>
          <a:ext cx="4093210" cy="2596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4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96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064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Allocation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/>
                </a:tc>
                <a:tc>
                  <a:txBody>
                    <a:bodyPr/>
                    <a:lstStyle/>
                    <a:p>
                      <a:pPr marR="11239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R w="76200">
                      <a:solidFill>
                        <a:srgbClr val="FF00A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18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Available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3975" marB="0">
                    <a:lnL w="76200">
                      <a:solidFill>
                        <a:srgbClr val="FF00A2"/>
                      </a:solidFill>
                      <a:prstDash val="solid"/>
                    </a:lnL>
                    <a:lnR w="76200">
                      <a:solidFill>
                        <a:srgbClr val="FF00A2"/>
                      </a:solidFill>
                      <a:prstDash val="solid"/>
                    </a:lnR>
                    <a:lnT w="76200">
                      <a:solidFill>
                        <a:srgbClr val="FF00A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001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11430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R w="76200">
                      <a:solidFill>
                        <a:srgbClr val="FF00A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76200">
                      <a:solidFill>
                        <a:srgbClr val="FF00A2"/>
                      </a:solidFill>
                      <a:prstDash val="solid"/>
                    </a:lnL>
                    <a:lnR w="76200">
                      <a:solidFill>
                        <a:srgbClr val="FF00A2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96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0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1123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7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>
                    <a:lnR w="76200">
                      <a:solidFill>
                        <a:srgbClr val="FF00A2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2667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>
                    <a:lnL w="76200">
                      <a:solidFill>
                        <a:srgbClr val="FF00A2"/>
                      </a:solidFill>
                      <a:prstDash val="solid"/>
                    </a:lnL>
                    <a:lnR w="76200">
                      <a:solidFill>
                        <a:srgbClr val="FF00A2"/>
                      </a:solidFill>
                      <a:prstDash val="solid"/>
                    </a:lnR>
                    <a:lnB w="76200">
                      <a:solidFill>
                        <a:srgbClr val="FF00A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294">
                <a:tc>
                  <a:txBody>
                    <a:bodyPr/>
                    <a:lstStyle/>
                    <a:p>
                      <a:pPr marR="106045" algn="r">
                        <a:lnSpc>
                          <a:spcPts val="17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1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105" algn="ctr">
                        <a:lnSpc>
                          <a:spcPts val="17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1760" algn="ctr">
                        <a:lnSpc>
                          <a:spcPts val="17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00A2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423">
                <a:tc>
                  <a:txBody>
                    <a:bodyPr/>
                    <a:lstStyle/>
                    <a:p>
                      <a:pPr marR="106045" algn="r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2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2395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R="106045" algn="r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3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2395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97">
                <a:tc>
                  <a:txBody>
                    <a:bodyPr/>
                    <a:lstStyle/>
                    <a:p>
                      <a:pPr marR="106045" algn="r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4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2395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8" name="object 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9624" y="1550224"/>
            <a:ext cx="103963" cy="4915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8596" y="1501154"/>
            <a:ext cx="649011" cy="6079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54438" y="1523178"/>
            <a:ext cx="80213" cy="4124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668527" y="1749881"/>
            <a:ext cx="53975" cy="43180"/>
          </a:xfrm>
          <a:custGeom>
            <a:avLst/>
            <a:gdLst/>
            <a:ahLst/>
            <a:cxnLst/>
            <a:rect l="l" t="t" r="r" b="b"/>
            <a:pathLst>
              <a:path w="53975" h="43180">
                <a:moveTo>
                  <a:pt x="800" y="10236"/>
                </a:moveTo>
                <a:lnTo>
                  <a:pt x="533" y="7797"/>
                </a:lnTo>
                <a:lnTo>
                  <a:pt x="482" y="8940"/>
                </a:lnTo>
                <a:lnTo>
                  <a:pt x="596" y="9753"/>
                </a:lnTo>
                <a:lnTo>
                  <a:pt x="800" y="10236"/>
                </a:lnTo>
                <a:close/>
              </a:path>
              <a:path w="53975" h="43180">
                <a:moveTo>
                  <a:pt x="46075" y="8991"/>
                </a:moveTo>
                <a:lnTo>
                  <a:pt x="16611" y="1435"/>
                </a:lnTo>
                <a:lnTo>
                  <a:pt x="16484" y="1358"/>
                </a:lnTo>
                <a:lnTo>
                  <a:pt x="14376" y="0"/>
                </a:lnTo>
                <a:lnTo>
                  <a:pt x="10883" y="762"/>
                </a:lnTo>
                <a:lnTo>
                  <a:pt x="10883" y="1473"/>
                </a:lnTo>
                <a:lnTo>
                  <a:pt x="9779" y="1536"/>
                </a:lnTo>
                <a:lnTo>
                  <a:pt x="10883" y="1473"/>
                </a:lnTo>
                <a:lnTo>
                  <a:pt x="10883" y="762"/>
                </a:lnTo>
                <a:lnTo>
                  <a:pt x="7962" y="1384"/>
                </a:lnTo>
                <a:lnTo>
                  <a:pt x="3987" y="1701"/>
                </a:lnTo>
                <a:lnTo>
                  <a:pt x="3594" y="2209"/>
                </a:lnTo>
                <a:lnTo>
                  <a:pt x="2844" y="2286"/>
                </a:lnTo>
                <a:lnTo>
                  <a:pt x="279" y="5473"/>
                </a:lnTo>
                <a:lnTo>
                  <a:pt x="533" y="7797"/>
                </a:lnTo>
                <a:lnTo>
                  <a:pt x="800" y="6172"/>
                </a:lnTo>
                <a:lnTo>
                  <a:pt x="622" y="7277"/>
                </a:lnTo>
                <a:lnTo>
                  <a:pt x="660" y="8940"/>
                </a:lnTo>
                <a:lnTo>
                  <a:pt x="800" y="10236"/>
                </a:lnTo>
                <a:lnTo>
                  <a:pt x="952" y="11595"/>
                </a:lnTo>
                <a:lnTo>
                  <a:pt x="1930" y="12776"/>
                </a:lnTo>
                <a:lnTo>
                  <a:pt x="2743" y="13754"/>
                </a:lnTo>
                <a:lnTo>
                  <a:pt x="3403" y="13944"/>
                </a:lnTo>
                <a:lnTo>
                  <a:pt x="3619" y="14122"/>
                </a:lnTo>
                <a:lnTo>
                  <a:pt x="5410" y="14554"/>
                </a:lnTo>
                <a:lnTo>
                  <a:pt x="7251" y="14986"/>
                </a:lnTo>
                <a:lnTo>
                  <a:pt x="5473" y="14566"/>
                </a:lnTo>
                <a:lnTo>
                  <a:pt x="5676" y="14820"/>
                </a:lnTo>
                <a:lnTo>
                  <a:pt x="8559" y="15494"/>
                </a:lnTo>
                <a:lnTo>
                  <a:pt x="12115" y="16560"/>
                </a:lnTo>
                <a:lnTo>
                  <a:pt x="12420" y="16395"/>
                </a:lnTo>
                <a:lnTo>
                  <a:pt x="15024" y="14986"/>
                </a:lnTo>
                <a:lnTo>
                  <a:pt x="16052" y="14439"/>
                </a:lnTo>
                <a:lnTo>
                  <a:pt x="16675" y="12433"/>
                </a:lnTo>
                <a:lnTo>
                  <a:pt x="16167" y="14122"/>
                </a:lnTo>
                <a:lnTo>
                  <a:pt x="16052" y="14439"/>
                </a:lnTo>
                <a:lnTo>
                  <a:pt x="12420" y="16395"/>
                </a:lnTo>
                <a:lnTo>
                  <a:pt x="16814" y="15684"/>
                </a:lnTo>
                <a:lnTo>
                  <a:pt x="27584" y="14427"/>
                </a:lnTo>
                <a:lnTo>
                  <a:pt x="37630" y="12776"/>
                </a:lnTo>
                <a:lnTo>
                  <a:pt x="44170" y="11671"/>
                </a:lnTo>
                <a:lnTo>
                  <a:pt x="46075" y="8991"/>
                </a:lnTo>
                <a:close/>
              </a:path>
              <a:path w="53975" h="43180">
                <a:moveTo>
                  <a:pt x="53898" y="39966"/>
                </a:moveTo>
                <a:lnTo>
                  <a:pt x="53746" y="34836"/>
                </a:lnTo>
                <a:lnTo>
                  <a:pt x="51752" y="32816"/>
                </a:lnTo>
                <a:lnTo>
                  <a:pt x="34391" y="32042"/>
                </a:lnTo>
                <a:lnTo>
                  <a:pt x="22733" y="31064"/>
                </a:lnTo>
                <a:lnTo>
                  <a:pt x="18478" y="30645"/>
                </a:lnTo>
                <a:lnTo>
                  <a:pt x="14300" y="29806"/>
                </a:lnTo>
                <a:lnTo>
                  <a:pt x="12547" y="26784"/>
                </a:lnTo>
                <a:lnTo>
                  <a:pt x="8674" y="25768"/>
                </a:lnTo>
                <a:lnTo>
                  <a:pt x="5308" y="27724"/>
                </a:lnTo>
                <a:lnTo>
                  <a:pt x="4978" y="27952"/>
                </a:lnTo>
                <a:lnTo>
                  <a:pt x="0" y="32296"/>
                </a:lnTo>
                <a:lnTo>
                  <a:pt x="2273" y="38950"/>
                </a:lnTo>
                <a:lnTo>
                  <a:pt x="10350" y="41694"/>
                </a:lnTo>
                <a:lnTo>
                  <a:pt x="16040" y="42125"/>
                </a:lnTo>
                <a:lnTo>
                  <a:pt x="24307" y="42532"/>
                </a:lnTo>
                <a:lnTo>
                  <a:pt x="32613" y="42595"/>
                </a:lnTo>
                <a:lnTo>
                  <a:pt x="40919" y="42468"/>
                </a:lnTo>
                <a:lnTo>
                  <a:pt x="51828" y="42151"/>
                </a:lnTo>
                <a:lnTo>
                  <a:pt x="53898" y="39966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80477" y="1930285"/>
            <a:ext cx="37465" cy="35560"/>
          </a:xfrm>
          <a:custGeom>
            <a:avLst/>
            <a:gdLst/>
            <a:ahLst/>
            <a:cxnLst/>
            <a:rect l="l" t="t" r="r" b="b"/>
            <a:pathLst>
              <a:path w="37465" h="35560">
                <a:moveTo>
                  <a:pt x="37160" y="30429"/>
                </a:moveTo>
                <a:lnTo>
                  <a:pt x="36283" y="25577"/>
                </a:lnTo>
                <a:lnTo>
                  <a:pt x="34505" y="23926"/>
                </a:lnTo>
                <a:lnTo>
                  <a:pt x="25082" y="22910"/>
                </a:lnTo>
                <a:lnTo>
                  <a:pt x="24396" y="22809"/>
                </a:lnTo>
                <a:lnTo>
                  <a:pt x="24358" y="19951"/>
                </a:lnTo>
                <a:lnTo>
                  <a:pt x="24345" y="18910"/>
                </a:lnTo>
                <a:lnTo>
                  <a:pt x="20320" y="14986"/>
                </a:lnTo>
                <a:lnTo>
                  <a:pt x="23190" y="14262"/>
                </a:lnTo>
                <a:lnTo>
                  <a:pt x="28194" y="12103"/>
                </a:lnTo>
                <a:lnTo>
                  <a:pt x="35496" y="8559"/>
                </a:lnTo>
                <a:lnTo>
                  <a:pt x="36525" y="5600"/>
                </a:lnTo>
                <a:lnTo>
                  <a:pt x="35356" y="3187"/>
                </a:lnTo>
                <a:lnTo>
                  <a:pt x="34353" y="1117"/>
                </a:lnTo>
                <a:lnTo>
                  <a:pt x="32118" y="0"/>
                </a:lnTo>
                <a:lnTo>
                  <a:pt x="25222" y="1397"/>
                </a:lnTo>
                <a:lnTo>
                  <a:pt x="20497" y="2260"/>
                </a:lnTo>
                <a:lnTo>
                  <a:pt x="13436" y="2921"/>
                </a:lnTo>
                <a:lnTo>
                  <a:pt x="10947" y="3187"/>
                </a:lnTo>
                <a:lnTo>
                  <a:pt x="4991" y="1981"/>
                </a:lnTo>
                <a:lnTo>
                  <a:pt x="1409" y="4356"/>
                </a:lnTo>
                <a:lnTo>
                  <a:pt x="0" y="11341"/>
                </a:lnTo>
                <a:lnTo>
                  <a:pt x="1866" y="14630"/>
                </a:lnTo>
                <a:lnTo>
                  <a:pt x="9182" y="17233"/>
                </a:lnTo>
                <a:lnTo>
                  <a:pt x="12700" y="16789"/>
                </a:lnTo>
                <a:lnTo>
                  <a:pt x="11315" y="18199"/>
                </a:lnTo>
                <a:lnTo>
                  <a:pt x="9715" y="19951"/>
                </a:lnTo>
                <a:lnTo>
                  <a:pt x="6972" y="24523"/>
                </a:lnTo>
                <a:lnTo>
                  <a:pt x="6972" y="26822"/>
                </a:lnTo>
                <a:lnTo>
                  <a:pt x="6959" y="28270"/>
                </a:lnTo>
                <a:lnTo>
                  <a:pt x="6858" y="27127"/>
                </a:lnTo>
                <a:lnTo>
                  <a:pt x="6972" y="26822"/>
                </a:lnTo>
                <a:lnTo>
                  <a:pt x="6972" y="24523"/>
                </a:lnTo>
                <a:lnTo>
                  <a:pt x="6832" y="24752"/>
                </a:lnTo>
                <a:lnTo>
                  <a:pt x="6362" y="28270"/>
                </a:lnTo>
                <a:lnTo>
                  <a:pt x="7061" y="29400"/>
                </a:lnTo>
                <a:lnTo>
                  <a:pt x="6959" y="28308"/>
                </a:lnTo>
                <a:lnTo>
                  <a:pt x="7086" y="29425"/>
                </a:lnTo>
                <a:lnTo>
                  <a:pt x="10198" y="34417"/>
                </a:lnTo>
                <a:lnTo>
                  <a:pt x="10629" y="35090"/>
                </a:lnTo>
                <a:lnTo>
                  <a:pt x="14147" y="35331"/>
                </a:lnTo>
                <a:lnTo>
                  <a:pt x="14376" y="35382"/>
                </a:lnTo>
                <a:lnTo>
                  <a:pt x="15430" y="35420"/>
                </a:lnTo>
                <a:lnTo>
                  <a:pt x="23926" y="35001"/>
                </a:lnTo>
                <a:lnTo>
                  <a:pt x="28333" y="34264"/>
                </a:lnTo>
                <a:lnTo>
                  <a:pt x="35369" y="33007"/>
                </a:lnTo>
                <a:lnTo>
                  <a:pt x="37160" y="30429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833268" y="1506882"/>
            <a:ext cx="93726" cy="8728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29088" y="1724714"/>
            <a:ext cx="78840" cy="10379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27788" y="1909683"/>
            <a:ext cx="73335" cy="760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04909" y="1447497"/>
            <a:ext cx="550273" cy="16409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12134" y="1182215"/>
            <a:ext cx="554847" cy="23151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62548" y="1129532"/>
            <a:ext cx="144879" cy="19168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19179" y="1192905"/>
            <a:ext cx="131359" cy="19036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674272" y="1201869"/>
            <a:ext cx="83744" cy="11450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52958" y="1085971"/>
            <a:ext cx="611516" cy="24593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62196" y="4460607"/>
            <a:ext cx="221395" cy="12225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486359" y="4434208"/>
            <a:ext cx="185540" cy="1968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750983" y="4369851"/>
            <a:ext cx="242777" cy="15234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702557" y="2372641"/>
            <a:ext cx="1032215" cy="54724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93189" y="4805909"/>
            <a:ext cx="213920" cy="28575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206459" y="4852697"/>
            <a:ext cx="149882" cy="22225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590681" y="3288158"/>
            <a:ext cx="907793" cy="145433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241049" y="2469984"/>
            <a:ext cx="1284730" cy="30042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470538" y="3198634"/>
            <a:ext cx="91671" cy="18321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48263" y="3176358"/>
            <a:ext cx="323993" cy="293010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D2CBAD-871A-B421-74F7-EA596E774689}"/>
              </a:ext>
            </a:extLst>
          </p:cNvPr>
          <p:cNvSpPr txBox="1"/>
          <p:nvPr/>
        </p:nvSpPr>
        <p:spPr>
          <a:xfrm>
            <a:off x="285053" y="1264506"/>
            <a:ext cx="7014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ประมวลผล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P0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ถึง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P4;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3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 (10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), B (5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C (7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7E3AB1-34C7-251C-81AC-454B2ECE4B11}"/>
              </a:ext>
            </a:extLst>
          </p:cNvPr>
          <p:cNvSpPr txBox="1"/>
          <p:nvPr/>
        </p:nvSpPr>
        <p:spPr>
          <a:xfrm>
            <a:off x="712055" y="19767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ณ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เวลา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T0: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185" y="297002"/>
            <a:ext cx="31203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Example</a:t>
            </a:r>
            <a:r>
              <a:rPr sz="3200" spc="-70" dirty="0"/>
              <a:t> </a:t>
            </a:r>
            <a:r>
              <a:rPr sz="3200" dirty="0"/>
              <a:t>(Cont.)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641" y="1393825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7841" y="1371981"/>
            <a:ext cx="6640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content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matrix.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Need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defined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be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Max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–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Allocation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269" y="409727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123819" y="1807586"/>
          <a:ext cx="1338578" cy="2450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94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 algn="ctr">
                        <a:lnSpc>
                          <a:spcPts val="1745"/>
                        </a:lnSpc>
                      </a:pPr>
                      <a:r>
                        <a:rPr sz="18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Need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4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0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18859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7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0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1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923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2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6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3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034">
                <a:tc>
                  <a:txBody>
                    <a:bodyPr/>
                    <a:lstStyle/>
                    <a:p>
                      <a:pPr marL="31750">
                        <a:lnSpc>
                          <a:spcPts val="2105"/>
                        </a:lnSpc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 algn="ctr">
                        <a:lnSpc>
                          <a:spcPts val="210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7641" y="4727447"/>
            <a:ext cx="265175" cy="2743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67841" y="4705604"/>
            <a:ext cx="18662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9978" y="4730935"/>
            <a:ext cx="1028065" cy="277495"/>
          </a:xfrm>
          <a:prstGeom prst="rect">
            <a:avLst/>
          </a:prstGeom>
          <a:solidFill>
            <a:srgbClr val="FFD3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ts val="2060"/>
              </a:lnSpc>
            </a:pPr>
            <a:r>
              <a:rPr sz="1800" dirty="0">
                <a:latin typeface="Arial MT"/>
                <a:cs typeface="Arial MT"/>
              </a:rPr>
              <a:t>safe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01308" y="4705604"/>
            <a:ext cx="4131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since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sequence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1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3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4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2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P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&gt;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841" y="4979924"/>
            <a:ext cx="2336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satisfies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safety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criteria.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1264" y="2031492"/>
            <a:ext cx="1603375" cy="407034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310"/>
              </a:spcBef>
            </a:pPr>
            <a:r>
              <a:rPr sz="2000" b="1" dirty="0">
                <a:latin typeface="Arial"/>
                <a:cs typeface="Arial"/>
              </a:rPr>
              <a:t>7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5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3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0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13326" y="2134997"/>
            <a:ext cx="1022350" cy="478790"/>
          </a:xfrm>
          <a:custGeom>
            <a:avLst/>
            <a:gdLst/>
            <a:ahLst/>
            <a:cxnLst/>
            <a:rect l="l" t="t" r="r" b="b"/>
            <a:pathLst>
              <a:path w="1022350" h="478789">
                <a:moveTo>
                  <a:pt x="85851" y="355980"/>
                </a:moveTo>
                <a:lnTo>
                  <a:pt x="76962" y="357504"/>
                </a:lnTo>
                <a:lnTo>
                  <a:pt x="0" y="464185"/>
                </a:lnTo>
                <a:lnTo>
                  <a:pt x="122936" y="477900"/>
                </a:lnTo>
                <a:lnTo>
                  <a:pt x="130810" y="478663"/>
                </a:lnTo>
                <a:lnTo>
                  <a:pt x="137795" y="473075"/>
                </a:lnTo>
                <a:lnTo>
                  <a:pt x="138626" y="465708"/>
                </a:lnTo>
                <a:lnTo>
                  <a:pt x="31623" y="465708"/>
                </a:lnTo>
                <a:lnTo>
                  <a:pt x="20065" y="439674"/>
                </a:lnTo>
                <a:lnTo>
                  <a:pt x="68336" y="418249"/>
                </a:lnTo>
                <a:lnTo>
                  <a:pt x="95503" y="380618"/>
                </a:lnTo>
                <a:lnTo>
                  <a:pt x="100075" y="374141"/>
                </a:lnTo>
                <a:lnTo>
                  <a:pt x="98678" y="365251"/>
                </a:lnTo>
                <a:lnTo>
                  <a:pt x="85851" y="355980"/>
                </a:lnTo>
                <a:close/>
              </a:path>
              <a:path w="1022350" h="478789">
                <a:moveTo>
                  <a:pt x="68336" y="418249"/>
                </a:moveTo>
                <a:lnTo>
                  <a:pt x="20065" y="439674"/>
                </a:lnTo>
                <a:lnTo>
                  <a:pt x="31623" y="465708"/>
                </a:lnTo>
                <a:lnTo>
                  <a:pt x="42214" y="461010"/>
                </a:lnTo>
                <a:lnTo>
                  <a:pt x="37464" y="461010"/>
                </a:lnTo>
                <a:lnTo>
                  <a:pt x="27432" y="438530"/>
                </a:lnTo>
                <a:lnTo>
                  <a:pt x="53693" y="438530"/>
                </a:lnTo>
                <a:lnTo>
                  <a:pt x="68336" y="418249"/>
                </a:lnTo>
                <a:close/>
              </a:path>
              <a:path w="1022350" h="478789">
                <a:moveTo>
                  <a:pt x="79813" y="444328"/>
                </a:moveTo>
                <a:lnTo>
                  <a:pt x="31623" y="465708"/>
                </a:lnTo>
                <a:lnTo>
                  <a:pt x="138626" y="465708"/>
                </a:lnTo>
                <a:lnTo>
                  <a:pt x="139573" y="457326"/>
                </a:lnTo>
                <a:lnTo>
                  <a:pt x="133858" y="450341"/>
                </a:lnTo>
                <a:lnTo>
                  <a:pt x="79813" y="444328"/>
                </a:lnTo>
                <a:close/>
              </a:path>
              <a:path w="1022350" h="478789">
                <a:moveTo>
                  <a:pt x="27432" y="438530"/>
                </a:moveTo>
                <a:lnTo>
                  <a:pt x="37464" y="461010"/>
                </a:lnTo>
                <a:lnTo>
                  <a:pt x="51750" y="441222"/>
                </a:lnTo>
                <a:lnTo>
                  <a:pt x="27432" y="438530"/>
                </a:lnTo>
                <a:close/>
              </a:path>
              <a:path w="1022350" h="478789">
                <a:moveTo>
                  <a:pt x="51750" y="441222"/>
                </a:moveTo>
                <a:lnTo>
                  <a:pt x="37464" y="461010"/>
                </a:lnTo>
                <a:lnTo>
                  <a:pt x="42214" y="461010"/>
                </a:lnTo>
                <a:lnTo>
                  <a:pt x="79813" y="444328"/>
                </a:lnTo>
                <a:lnTo>
                  <a:pt x="51750" y="441222"/>
                </a:lnTo>
                <a:close/>
              </a:path>
              <a:path w="1022350" h="478789">
                <a:moveTo>
                  <a:pt x="1010665" y="0"/>
                </a:moveTo>
                <a:lnTo>
                  <a:pt x="68336" y="418249"/>
                </a:lnTo>
                <a:lnTo>
                  <a:pt x="51750" y="441222"/>
                </a:lnTo>
                <a:lnTo>
                  <a:pt x="79813" y="444328"/>
                </a:lnTo>
                <a:lnTo>
                  <a:pt x="1022350" y="26162"/>
                </a:lnTo>
                <a:lnTo>
                  <a:pt x="1010665" y="0"/>
                </a:lnTo>
                <a:close/>
              </a:path>
              <a:path w="1022350" h="478789">
                <a:moveTo>
                  <a:pt x="53693" y="438530"/>
                </a:moveTo>
                <a:lnTo>
                  <a:pt x="27432" y="438530"/>
                </a:lnTo>
                <a:lnTo>
                  <a:pt x="51750" y="441222"/>
                </a:lnTo>
                <a:lnTo>
                  <a:pt x="53693" y="4385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635752" y="3796284"/>
            <a:ext cx="1602105" cy="40576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305"/>
              </a:spcBef>
            </a:pPr>
            <a:r>
              <a:rPr sz="2000" b="1" dirty="0">
                <a:latin typeface="Arial"/>
                <a:cs typeface="Arial"/>
              </a:rPr>
              <a:t>4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3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3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0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0</a:t>
            </a:r>
            <a:r>
              <a:rPr sz="2000" b="1" spc="-3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12615" y="3962653"/>
            <a:ext cx="1221105" cy="199390"/>
          </a:xfrm>
          <a:custGeom>
            <a:avLst/>
            <a:gdLst/>
            <a:ahLst/>
            <a:cxnLst/>
            <a:rect l="l" t="t" r="r" b="b"/>
            <a:pathLst>
              <a:path w="1221104" h="199389">
                <a:moveTo>
                  <a:pt x="106045" y="67183"/>
                </a:moveTo>
                <a:lnTo>
                  <a:pt x="0" y="145288"/>
                </a:lnTo>
                <a:lnTo>
                  <a:pt x="113030" y="195834"/>
                </a:lnTo>
                <a:lnTo>
                  <a:pt x="120142" y="199136"/>
                </a:lnTo>
                <a:lnTo>
                  <a:pt x="128650" y="195834"/>
                </a:lnTo>
                <a:lnTo>
                  <a:pt x="131825" y="188722"/>
                </a:lnTo>
                <a:lnTo>
                  <a:pt x="135127" y="181483"/>
                </a:lnTo>
                <a:lnTo>
                  <a:pt x="131825" y="172974"/>
                </a:lnTo>
                <a:lnTo>
                  <a:pt x="94870" y="156464"/>
                </a:lnTo>
                <a:lnTo>
                  <a:pt x="29718" y="156464"/>
                </a:lnTo>
                <a:lnTo>
                  <a:pt x="26670" y="128016"/>
                </a:lnTo>
                <a:lnTo>
                  <a:pt x="79311" y="122358"/>
                </a:lnTo>
                <a:lnTo>
                  <a:pt x="122936" y="90170"/>
                </a:lnTo>
                <a:lnTo>
                  <a:pt x="124333" y="81280"/>
                </a:lnTo>
                <a:lnTo>
                  <a:pt x="114935" y="68580"/>
                </a:lnTo>
                <a:lnTo>
                  <a:pt x="106045" y="67183"/>
                </a:lnTo>
                <a:close/>
              </a:path>
              <a:path w="1221104" h="199389">
                <a:moveTo>
                  <a:pt x="79311" y="122358"/>
                </a:moveTo>
                <a:lnTo>
                  <a:pt x="26670" y="128016"/>
                </a:lnTo>
                <a:lnTo>
                  <a:pt x="29718" y="156464"/>
                </a:lnTo>
                <a:lnTo>
                  <a:pt x="54533" y="153797"/>
                </a:lnTo>
                <a:lnTo>
                  <a:pt x="36702" y="153797"/>
                </a:lnTo>
                <a:lnTo>
                  <a:pt x="34036" y="129286"/>
                </a:lnTo>
                <a:lnTo>
                  <a:pt x="69922" y="129286"/>
                </a:lnTo>
                <a:lnTo>
                  <a:pt x="79311" y="122358"/>
                </a:lnTo>
                <a:close/>
              </a:path>
              <a:path w="1221104" h="199389">
                <a:moveTo>
                  <a:pt x="82236" y="150819"/>
                </a:moveTo>
                <a:lnTo>
                  <a:pt x="29718" y="156464"/>
                </a:lnTo>
                <a:lnTo>
                  <a:pt x="94870" y="156464"/>
                </a:lnTo>
                <a:lnTo>
                  <a:pt x="82236" y="150819"/>
                </a:lnTo>
                <a:close/>
              </a:path>
              <a:path w="1221104" h="199389">
                <a:moveTo>
                  <a:pt x="34036" y="129286"/>
                </a:moveTo>
                <a:lnTo>
                  <a:pt x="36702" y="153797"/>
                </a:lnTo>
                <a:lnTo>
                  <a:pt x="56388" y="139272"/>
                </a:lnTo>
                <a:lnTo>
                  <a:pt x="34036" y="129286"/>
                </a:lnTo>
                <a:close/>
              </a:path>
              <a:path w="1221104" h="199389">
                <a:moveTo>
                  <a:pt x="56388" y="139272"/>
                </a:moveTo>
                <a:lnTo>
                  <a:pt x="36702" y="153797"/>
                </a:lnTo>
                <a:lnTo>
                  <a:pt x="54533" y="153797"/>
                </a:lnTo>
                <a:lnTo>
                  <a:pt x="82236" y="150819"/>
                </a:lnTo>
                <a:lnTo>
                  <a:pt x="56388" y="139272"/>
                </a:lnTo>
                <a:close/>
              </a:path>
              <a:path w="1221104" h="199389">
                <a:moveTo>
                  <a:pt x="1217802" y="0"/>
                </a:moveTo>
                <a:lnTo>
                  <a:pt x="79311" y="122358"/>
                </a:lnTo>
                <a:lnTo>
                  <a:pt x="56388" y="139272"/>
                </a:lnTo>
                <a:lnTo>
                  <a:pt x="82236" y="150819"/>
                </a:lnTo>
                <a:lnTo>
                  <a:pt x="1220851" y="28448"/>
                </a:lnTo>
                <a:lnTo>
                  <a:pt x="1217802" y="0"/>
                </a:lnTo>
                <a:close/>
              </a:path>
              <a:path w="1221104" h="199389">
                <a:moveTo>
                  <a:pt x="69922" y="129286"/>
                </a:moveTo>
                <a:lnTo>
                  <a:pt x="34036" y="129286"/>
                </a:lnTo>
                <a:lnTo>
                  <a:pt x="56388" y="139272"/>
                </a:lnTo>
                <a:lnTo>
                  <a:pt x="69922" y="12928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7" name="object 1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6556" y="1129155"/>
            <a:ext cx="323741" cy="18596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56374" y="1178523"/>
            <a:ext cx="284222" cy="10431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77937" y="1070404"/>
            <a:ext cx="383776" cy="18926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70300" y="4485411"/>
            <a:ext cx="383383" cy="15205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1774" y="4473837"/>
            <a:ext cx="124740" cy="1371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48962" y="4446962"/>
            <a:ext cx="290254" cy="14753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471725" y="4467283"/>
            <a:ext cx="42332" cy="11136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14803" y="4430449"/>
            <a:ext cx="246874" cy="15981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38921" y="4460858"/>
            <a:ext cx="589104" cy="185107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C17AA5-34E5-320F-0F7C-C3A6A67D3D18}"/>
              </a:ext>
            </a:extLst>
          </p:cNvPr>
          <p:cNvSpPr txBox="1"/>
          <p:nvPr/>
        </p:nvSpPr>
        <p:spPr>
          <a:xfrm>
            <a:off x="917432" y="1545220"/>
            <a:ext cx="7428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เนื้อหาของเมทริกซ์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ความต้องการถูกกำหนดให้เป็น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Max – Allocation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E82A9D-FF3F-381F-C262-CAADFA32C2F0}"/>
              </a:ext>
            </a:extLst>
          </p:cNvPr>
          <p:cNvSpPr txBox="1"/>
          <p:nvPr/>
        </p:nvSpPr>
        <p:spPr>
          <a:xfrm>
            <a:off x="837818" y="5205467"/>
            <a:ext cx="689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ระบบอยู่ในสถานะปลอดภัยเนื่องจากลำดับ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&lt; P1, P3, P4, P2, P0&gt;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เป็นไปตามเกณฑ์ความปลอดภัย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1914" y="172770"/>
            <a:ext cx="161290" cy="185420"/>
          </a:xfrm>
          <a:custGeom>
            <a:avLst/>
            <a:gdLst/>
            <a:ahLst/>
            <a:cxnLst/>
            <a:rect l="l" t="t" r="r" b="b"/>
            <a:pathLst>
              <a:path w="161290" h="185420">
                <a:moveTo>
                  <a:pt x="3200" y="9423"/>
                </a:moveTo>
                <a:lnTo>
                  <a:pt x="3149" y="9004"/>
                </a:lnTo>
                <a:lnTo>
                  <a:pt x="3111" y="7429"/>
                </a:lnTo>
                <a:lnTo>
                  <a:pt x="3060" y="5232"/>
                </a:lnTo>
                <a:lnTo>
                  <a:pt x="2616" y="6007"/>
                </a:lnTo>
                <a:lnTo>
                  <a:pt x="2552" y="6591"/>
                </a:lnTo>
                <a:lnTo>
                  <a:pt x="3200" y="9423"/>
                </a:lnTo>
                <a:close/>
              </a:path>
              <a:path w="161290" h="185420">
                <a:moveTo>
                  <a:pt x="4749" y="14071"/>
                </a:moveTo>
                <a:lnTo>
                  <a:pt x="4445" y="13182"/>
                </a:lnTo>
                <a:lnTo>
                  <a:pt x="4648" y="13855"/>
                </a:lnTo>
                <a:lnTo>
                  <a:pt x="4749" y="14071"/>
                </a:lnTo>
                <a:close/>
              </a:path>
              <a:path w="161290" h="185420">
                <a:moveTo>
                  <a:pt x="44907" y="109410"/>
                </a:moveTo>
                <a:lnTo>
                  <a:pt x="44437" y="109689"/>
                </a:lnTo>
                <a:lnTo>
                  <a:pt x="44577" y="109702"/>
                </a:lnTo>
                <a:lnTo>
                  <a:pt x="44907" y="109410"/>
                </a:lnTo>
                <a:close/>
              </a:path>
              <a:path w="161290" h="185420">
                <a:moveTo>
                  <a:pt x="65735" y="58826"/>
                </a:moveTo>
                <a:lnTo>
                  <a:pt x="65646" y="57302"/>
                </a:lnTo>
                <a:lnTo>
                  <a:pt x="64833" y="51625"/>
                </a:lnTo>
                <a:lnTo>
                  <a:pt x="65392" y="57302"/>
                </a:lnTo>
                <a:lnTo>
                  <a:pt x="61874" y="61569"/>
                </a:lnTo>
                <a:lnTo>
                  <a:pt x="63398" y="59702"/>
                </a:lnTo>
                <a:lnTo>
                  <a:pt x="65392" y="57302"/>
                </a:lnTo>
                <a:lnTo>
                  <a:pt x="64808" y="51447"/>
                </a:lnTo>
                <a:lnTo>
                  <a:pt x="64643" y="50380"/>
                </a:lnTo>
                <a:lnTo>
                  <a:pt x="64084" y="46418"/>
                </a:lnTo>
                <a:lnTo>
                  <a:pt x="63982" y="45872"/>
                </a:lnTo>
                <a:lnTo>
                  <a:pt x="62242" y="40360"/>
                </a:lnTo>
                <a:lnTo>
                  <a:pt x="59448" y="35407"/>
                </a:lnTo>
                <a:lnTo>
                  <a:pt x="56934" y="30988"/>
                </a:lnTo>
                <a:lnTo>
                  <a:pt x="56832" y="30784"/>
                </a:lnTo>
                <a:lnTo>
                  <a:pt x="53581" y="26670"/>
                </a:lnTo>
                <a:lnTo>
                  <a:pt x="49657" y="23202"/>
                </a:lnTo>
                <a:lnTo>
                  <a:pt x="53479" y="26949"/>
                </a:lnTo>
                <a:lnTo>
                  <a:pt x="49644" y="23202"/>
                </a:lnTo>
                <a:lnTo>
                  <a:pt x="46596" y="20510"/>
                </a:lnTo>
                <a:lnTo>
                  <a:pt x="46405" y="20332"/>
                </a:lnTo>
                <a:lnTo>
                  <a:pt x="46405" y="58851"/>
                </a:lnTo>
                <a:lnTo>
                  <a:pt x="45999" y="63817"/>
                </a:lnTo>
                <a:lnTo>
                  <a:pt x="45377" y="68313"/>
                </a:lnTo>
                <a:lnTo>
                  <a:pt x="44615" y="73787"/>
                </a:lnTo>
                <a:lnTo>
                  <a:pt x="43395" y="78651"/>
                </a:lnTo>
                <a:lnTo>
                  <a:pt x="40855" y="84010"/>
                </a:lnTo>
                <a:lnTo>
                  <a:pt x="39789" y="86245"/>
                </a:lnTo>
                <a:lnTo>
                  <a:pt x="38074" y="89395"/>
                </a:lnTo>
                <a:lnTo>
                  <a:pt x="34328" y="92760"/>
                </a:lnTo>
                <a:lnTo>
                  <a:pt x="33096" y="93764"/>
                </a:lnTo>
                <a:lnTo>
                  <a:pt x="33096" y="93891"/>
                </a:lnTo>
                <a:lnTo>
                  <a:pt x="33096" y="93764"/>
                </a:lnTo>
                <a:lnTo>
                  <a:pt x="32867" y="93941"/>
                </a:lnTo>
                <a:lnTo>
                  <a:pt x="32359" y="94068"/>
                </a:lnTo>
                <a:lnTo>
                  <a:pt x="30175" y="94602"/>
                </a:lnTo>
                <a:lnTo>
                  <a:pt x="30175" y="95402"/>
                </a:lnTo>
                <a:lnTo>
                  <a:pt x="29705" y="94983"/>
                </a:lnTo>
                <a:lnTo>
                  <a:pt x="30086" y="95313"/>
                </a:lnTo>
                <a:lnTo>
                  <a:pt x="30175" y="94602"/>
                </a:lnTo>
                <a:lnTo>
                  <a:pt x="29743" y="94703"/>
                </a:lnTo>
                <a:lnTo>
                  <a:pt x="29857" y="94932"/>
                </a:lnTo>
                <a:lnTo>
                  <a:pt x="29718" y="94703"/>
                </a:lnTo>
                <a:lnTo>
                  <a:pt x="29502" y="94754"/>
                </a:lnTo>
                <a:lnTo>
                  <a:pt x="29362" y="94780"/>
                </a:lnTo>
                <a:lnTo>
                  <a:pt x="29489" y="94754"/>
                </a:lnTo>
                <a:lnTo>
                  <a:pt x="29705" y="94703"/>
                </a:lnTo>
                <a:lnTo>
                  <a:pt x="29476" y="94297"/>
                </a:lnTo>
                <a:lnTo>
                  <a:pt x="29210" y="93840"/>
                </a:lnTo>
                <a:lnTo>
                  <a:pt x="29006" y="93002"/>
                </a:lnTo>
                <a:lnTo>
                  <a:pt x="27597" y="87401"/>
                </a:lnTo>
                <a:lnTo>
                  <a:pt x="24599" y="85623"/>
                </a:lnTo>
                <a:lnTo>
                  <a:pt x="24599" y="85420"/>
                </a:lnTo>
                <a:lnTo>
                  <a:pt x="24422" y="77546"/>
                </a:lnTo>
                <a:lnTo>
                  <a:pt x="24193" y="69253"/>
                </a:lnTo>
                <a:lnTo>
                  <a:pt x="24257" y="73583"/>
                </a:lnTo>
                <a:lnTo>
                  <a:pt x="24142" y="67373"/>
                </a:lnTo>
                <a:lnTo>
                  <a:pt x="24028" y="64096"/>
                </a:lnTo>
                <a:lnTo>
                  <a:pt x="23914" y="60439"/>
                </a:lnTo>
                <a:lnTo>
                  <a:pt x="23647" y="53746"/>
                </a:lnTo>
                <a:lnTo>
                  <a:pt x="23342" y="47637"/>
                </a:lnTo>
                <a:lnTo>
                  <a:pt x="22796" y="38735"/>
                </a:lnTo>
                <a:lnTo>
                  <a:pt x="22479" y="34239"/>
                </a:lnTo>
                <a:lnTo>
                  <a:pt x="22263" y="30848"/>
                </a:lnTo>
                <a:lnTo>
                  <a:pt x="22199" y="29794"/>
                </a:lnTo>
                <a:lnTo>
                  <a:pt x="22072" y="27901"/>
                </a:lnTo>
                <a:lnTo>
                  <a:pt x="24574" y="28409"/>
                </a:lnTo>
                <a:lnTo>
                  <a:pt x="26136" y="28727"/>
                </a:lnTo>
                <a:lnTo>
                  <a:pt x="28422" y="29654"/>
                </a:lnTo>
                <a:lnTo>
                  <a:pt x="30213" y="30594"/>
                </a:lnTo>
                <a:lnTo>
                  <a:pt x="33197" y="32169"/>
                </a:lnTo>
                <a:lnTo>
                  <a:pt x="35445" y="34010"/>
                </a:lnTo>
                <a:lnTo>
                  <a:pt x="46405" y="58851"/>
                </a:lnTo>
                <a:lnTo>
                  <a:pt x="46405" y="20332"/>
                </a:lnTo>
                <a:lnTo>
                  <a:pt x="46151" y="20104"/>
                </a:lnTo>
                <a:lnTo>
                  <a:pt x="45999" y="19964"/>
                </a:lnTo>
                <a:lnTo>
                  <a:pt x="44170" y="18732"/>
                </a:lnTo>
                <a:lnTo>
                  <a:pt x="44170" y="23202"/>
                </a:lnTo>
                <a:lnTo>
                  <a:pt x="41084" y="29057"/>
                </a:lnTo>
                <a:lnTo>
                  <a:pt x="41084" y="39509"/>
                </a:lnTo>
                <a:lnTo>
                  <a:pt x="41084" y="29057"/>
                </a:lnTo>
                <a:lnTo>
                  <a:pt x="39852" y="31381"/>
                </a:lnTo>
                <a:lnTo>
                  <a:pt x="44157" y="23202"/>
                </a:lnTo>
                <a:lnTo>
                  <a:pt x="44170" y="18732"/>
                </a:lnTo>
                <a:lnTo>
                  <a:pt x="44081" y="22567"/>
                </a:lnTo>
                <a:lnTo>
                  <a:pt x="43319" y="20129"/>
                </a:lnTo>
                <a:lnTo>
                  <a:pt x="44081" y="22567"/>
                </a:lnTo>
                <a:lnTo>
                  <a:pt x="44081" y="18681"/>
                </a:lnTo>
                <a:lnTo>
                  <a:pt x="42265" y="17411"/>
                </a:lnTo>
                <a:lnTo>
                  <a:pt x="38011" y="15519"/>
                </a:lnTo>
                <a:lnTo>
                  <a:pt x="34315" y="13868"/>
                </a:lnTo>
                <a:lnTo>
                  <a:pt x="33705" y="13589"/>
                </a:lnTo>
                <a:lnTo>
                  <a:pt x="32118" y="13195"/>
                </a:lnTo>
                <a:lnTo>
                  <a:pt x="32118" y="14198"/>
                </a:lnTo>
                <a:lnTo>
                  <a:pt x="31940" y="14274"/>
                </a:lnTo>
                <a:lnTo>
                  <a:pt x="31889" y="13868"/>
                </a:lnTo>
                <a:lnTo>
                  <a:pt x="32118" y="14198"/>
                </a:lnTo>
                <a:lnTo>
                  <a:pt x="32118" y="13195"/>
                </a:lnTo>
                <a:lnTo>
                  <a:pt x="30416" y="12661"/>
                </a:lnTo>
                <a:lnTo>
                  <a:pt x="26670" y="12192"/>
                </a:lnTo>
                <a:lnTo>
                  <a:pt x="31432" y="13157"/>
                </a:lnTo>
                <a:lnTo>
                  <a:pt x="26568" y="12179"/>
                </a:lnTo>
                <a:lnTo>
                  <a:pt x="24892" y="11976"/>
                </a:lnTo>
                <a:lnTo>
                  <a:pt x="24841" y="23888"/>
                </a:lnTo>
                <a:lnTo>
                  <a:pt x="24701" y="19570"/>
                </a:lnTo>
                <a:lnTo>
                  <a:pt x="24726" y="19964"/>
                </a:lnTo>
                <a:lnTo>
                  <a:pt x="24841" y="23888"/>
                </a:lnTo>
                <a:lnTo>
                  <a:pt x="24841" y="11976"/>
                </a:lnTo>
                <a:lnTo>
                  <a:pt x="22847" y="11709"/>
                </a:lnTo>
                <a:lnTo>
                  <a:pt x="21945" y="11595"/>
                </a:lnTo>
                <a:lnTo>
                  <a:pt x="21793" y="11696"/>
                </a:lnTo>
                <a:lnTo>
                  <a:pt x="21170" y="11696"/>
                </a:lnTo>
                <a:lnTo>
                  <a:pt x="21170" y="12192"/>
                </a:lnTo>
                <a:lnTo>
                  <a:pt x="21170" y="11696"/>
                </a:lnTo>
                <a:lnTo>
                  <a:pt x="19748" y="11696"/>
                </a:lnTo>
                <a:lnTo>
                  <a:pt x="18948" y="11239"/>
                </a:lnTo>
                <a:lnTo>
                  <a:pt x="18834" y="11099"/>
                </a:lnTo>
                <a:lnTo>
                  <a:pt x="18948" y="11239"/>
                </a:lnTo>
                <a:lnTo>
                  <a:pt x="18656" y="10375"/>
                </a:lnTo>
                <a:lnTo>
                  <a:pt x="17526" y="6845"/>
                </a:lnTo>
                <a:lnTo>
                  <a:pt x="17576" y="7429"/>
                </a:lnTo>
                <a:lnTo>
                  <a:pt x="18135" y="10782"/>
                </a:lnTo>
                <a:lnTo>
                  <a:pt x="17640" y="7823"/>
                </a:lnTo>
                <a:lnTo>
                  <a:pt x="17640" y="11836"/>
                </a:lnTo>
                <a:lnTo>
                  <a:pt x="17602" y="10502"/>
                </a:lnTo>
                <a:lnTo>
                  <a:pt x="17640" y="11836"/>
                </a:lnTo>
                <a:lnTo>
                  <a:pt x="17640" y="7823"/>
                </a:lnTo>
                <a:lnTo>
                  <a:pt x="17526" y="7137"/>
                </a:lnTo>
                <a:lnTo>
                  <a:pt x="17602" y="10452"/>
                </a:lnTo>
                <a:lnTo>
                  <a:pt x="17487" y="6845"/>
                </a:lnTo>
                <a:lnTo>
                  <a:pt x="17437" y="6591"/>
                </a:lnTo>
                <a:lnTo>
                  <a:pt x="17335" y="6273"/>
                </a:lnTo>
                <a:lnTo>
                  <a:pt x="17424" y="6527"/>
                </a:lnTo>
                <a:lnTo>
                  <a:pt x="17526" y="6845"/>
                </a:lnTo>
                <a:lnTo>
                  <a:pt x="17424" y="4038"/>
                </a:lnTo>
                <a:lnTo>
                  <a:pt x="16256" y="2933"/>
                </a:lnTo>
                <a:lnTo>
                  <a:pt x="16040" y="2260"/>
                </a:lnTo>
                <a:lnTo>
                  <a:pt x="14998" y="1727"/>
                </a:lnTo>
                <a:lnTo>
                  <a:pt x="14160" y="927"/>
                </a:lnTo>
                <a:lnTo>
                  <a:pt x="13462" y="939"/>
                </a:lnTo>
                <a:lnTo>
                  <a:pt x="11950" y="177"/>
                </a:lnTo>
                <a:lnTo>
                  <a:pt x="10922" y="508"/>
                </a:lnTo>
                <a:lnTo>
                  <a:pt x="9867" y="0"/>
                </a:lnTo>
                <a:lnTo>
                  <a:pt x="6756" y="1104"/>
                </a:lnTo>
                <a:lnTo>
                  <a:pt x="9271" y="1041"/>
                </a:lnTo>
                <a:lnTo>
                  <a:pt x="6781" y="1117"/>
                </a:lnTo>
                <a:lnTo>
                  <a:pt x="6781" y="15532"/>
                </a:lnTo>
                <a:lnTo>
                  <a:pt x="4749" y="14071"/>
                </a:lnTo>
                <a:lnTo>
                  <a:pt x="4381" y="13030"/>
                </a:lnTo>
                <a:lnTo>
                  <a:pt x="3429" y="10325"/>
                </a:lnTo>
                <a:lnTo>
                  <a:pt x="3568" y="10083"/>
                </a:lnTo>
                <a:lnTo>
                  <a:pt x="3492" y="10490"/>
                </a:lnTo>
                <a:lnTo>
                  <a:pt x="4381" y="13030"/>
                </a:lnTo>
                <a:lnTo>
                  <a:pt x="4445" y="13182"/>
                </a:lnTo>
                <a:lnTo>
                  <a:pt x="4267" y="12585"/>
                </a:lnTo>
                <a:lnTo>
                  <a:pt x="4737" y="14020"/>
                </a:lnTo>
                <a:lnTo>
                  <a:pt x="6781" y="15532"/>
                </a:lnTo>
                <a:lnTo>
                  <a:pt x="6781" y="1117"/>
                </a:lnTo>
                <a:lnTo>
                  <a:pt x="6184" y="1117"/>
                </a:lnTo>
                <a:lnTo>
                  <a:pt x="5918" y="1397"/>
                </a:lnTo>
                <a:lnTo>
                  <a:pt x="5562" y="1524"/>
                </a:lnTo>
                <a:lnTo>
                  <a:pt x="5321" y="2032"/>
                </a:lnTo>
                <a:lnTo>
                  <a:pt x="4914" y="2463"/>
                </a:lnTo>
                <a:lnTo>
                  <a:pt x="4572" y="2565"/>
                </a:lnTo>
                <a:lnTo>
                  <a:pt x="4241" y="3162"/>
                </a:lnTo>
                <a:lnTo>
                  <a:pt x="4152" y="11836"/>
                </a:lnTo>
                <a:lnTo>
                  <a:pt x="3937" y="9436"/>
                </a:lnTo>
                <a:lnTo>
                  <a:pt x="3810" y="7975"/>
                </a:lnTo>
                <a:lnTo>
                  <a:pt x="3937" y="9436"/>
                </a:lnTo>
                <a:lnTo>
                  <a:pt x="4089" y="9169"/>
                </a:lnTo>
                <a:lnTo>
                  <a:pt x="4025" y="10414"/>
                </a:lnTo>
                <a:lnTo>
                  <a:pt x="4152" y="11836"/>
                </a:lnTo>
                <a:lnTo>
                  <a:pt x="4152" y="3263"/>
                </a:lnTo>
                <a:lnTo>
                  <a:pt x="3035" y="4419"/>
                </a:lnTo>
                <a:lnTo>
                  <a:pt x="3060" y="5232"/>
                </a:lnTo>
                <a:lnTo>
                  <a:pt x="3213" y="4953"/>
                </a:lnTo>
                <a:lnTo>
                  <a:pt x="3111" y="7416"/>
                </a:lnTo>
                <a:lnTo>
                  <a:pt x="3302" y="6629"/>
                </a:lnTo>
                <a:lnTo>
                  <a:pt x="3213" y="9423"/>
                </a:lnTo>
                <a:lnTo>
                  <a:pt x="3302" y="9918"/>
                </a:lnTo>
                <a:lnTo>
                  <a:pt x="3340" y="10083"/>
                </a:lnTo>
                <a:lnTo>
                  <a:pt x="3302" y="9956"/>
                </a:lnTo>
                <a:lnTo>
                  <a:pt x="3860" y="13385"/>
                </a:lnTo>
                <a:lnTo>
                  <a:pt x="4140" y="13627"/>
                </a:lnTo>
                <a:lnTo>
                  <a:pt x="4724" y="16256"/>
                </a:lnTo>
                <a:lnTo>
                  <a:pt x="4864" y="16840"/>
                </a:lnTo>
                <a:lnTo>
                  <a:pt x="4902" y="17157"/>
                </a:lnTo>
                <a:lnTo>
                  <a:pt x="2095" y="19570"/>
                </a:lnTo>
                <a:lnTo>
                  <a:pt x="1968" y="19685"/>
                </a:lnTo>
                <a:lnTo>
                  <a:pt x="101" y="23456"/>
                </a:lnTo>
                <a:lnTo>
                  <a:pt x="0" y="24269"/>
                </a:lnTo>
                <a:lnTo>
                  <a:pt x="215" y="27901"/>
                </a:lnTo>
                <a:lnTo>
                  <a:pt x="317" y="32169"/>
                </a:lnTo>
                <a:lnTo>
                  <a:pt x="1625" y="36106"/>
                </a:lnTo>
                <a:lnTo>
                  <a:pt x="1714" y="36283"/>
                </a:lnTo>
                <a:lnTo>
                  <a:pt x="6515" y="40132"/>
                </a:lnTo>
                <a:lnTo>
                  <a:pt x="6807" y="47637"/>
                </a:lnTo>
                <a:lnTo>
                  <a:pt x="7416" y="106934"/>
                </a:lnTo>
                <a:lnTo>
                  <a:pt x="7454" y="97345"/>
                </a:lnTo>
                <a:lnTo>
                  <a:pt x="11290" y="93497"/>
                </a:lnTo>
                <a:lnTo>
                  <a:pt x="7569" y="97243"/>
                </a:lnTo>
                <a:lnTo>
                  <a:pt x="7505" y="107010"/>
                </a:lnTo>
                <a:lnTo>
                  <a:pt x="11277" y="110832"/>
                </a:lnTo>
                <a:lnTo>
                  <a:pt x="10922" y="110477"/>
                </a:lnTo>
                <a:lnTo>
                  <a:pt x="10922" y="167424"/>
                </a:lnTo>
                <a:lnTo>
                  <a:pt x="10922" y="110477"/>
                </a:lnTo>
                <a:lnTo>
                  <a:pt x="9766" y="109308"/>
                </a:lnTo>
                <a:lnTo>
                  <a:pt x="9766" y="172326"/>
                </a:lnTo>
                <a:lnTo>
                  <a:pt x="9690" y="174345"/>
                </a:lnTo>
                <a:lnTo>
                  <a:pt x="9613" y="173164"/>
                </a:lnTo>
                <a:lnTo>
                  <a:pt x="9563" y="175158"/>
                </a:lnTo>
                <a:lnTo>
                  <a:pt x="9550" y="172250"/>
                </a:lnTo>
                <a:lnTo>
                  <a:pt x="9613" y="173164"/>
                </a:lnTo>
                <a:lnTo>
                  <a:pt x="9766" y="172326"/>
                </a:lnTo>
                <a:lnTo>
                  <a:pt x="9766" y="109308"/>
                </a:lnTo>
                <a:lnTo>
                  <a:pt x="7416" y="106934"/>
                </a:lnTo>
                <a:lnTo>
                  <a:pt x="7315" y="128981"/>
                </a:lnTo>
                <a:lnTo>
                  <a:pt x="7315" y="138938"/>
                </a:lnTo>
                <a:lnTo>
                  <a:pt x="7378" y="149123"/>
                </a:lnTo>
                <a:lnTo>
                  <a:pt x="7493" y="154355"/>
                </a:lnTo>
                <a:lnTo>
                  <a:pt x="7518" y="155879"/>
                </a:lnTo>
                <a:lnTo>
                  <a:pt x="7670" y="159448"/>
                </a:lnTo>
                <a:lnTo>
                  <a:pt x="7708" y="160172"/>
                </a:lnTo>
                <a:lnTo>
                  <a:pt x="7747" y="161251"/>
                </a:lnTo>
                <a:lnTo>
                  <a:pt x="7823" y="162610"/>
                </a:lnTo>
                <a:lnTo>
                  <a:pt x="7823" y="162775"/>
                </a:lnTo>
                <a:lnTo>
                  <a:pt x="7924" y="167982"/>
                </a:lnTo>
                <a:lnTo>
                  <a:pt x="9182" y="165811"/>
                </a:lnTo>
                <a:lnTo>
                  <a:pt x="8051" y="167779"/>
                </a:lnTo>
                <a:lnTo>
                  <a:pt x="7950" y="168986"/>
                </a:lnTo>
                <a:lnTo>
                  <a:pt x="7924" y="167982"/>
                </a:lnTo>
                <a:lnTo>
                  <a:pt x="7874" y="168694"/>
                </a:lnTo>
                <a:lnTo>
                  <a:pt x="9804" y="176098"/>
                </a:lnTo>
                <a:lnTo>
                  <a:pt x="9994" y="178968"/>
                </a:lnTo>
                <a:lnTo>
                  <a:pt x="10109" y="179755"/>
                </a:lnTo>
                <a:lnTo>
                  <a:pt x="10960" y="180492"/>
                </a:lnTo>
                <a:lnTo>
                  <a:pt x="11277" y="181724"/>
                </a:lnTo>
                <a:lnTo>
                  <a:pt x="14541" y="183629"/>
                </a:lnTo>
                <a:lnTo>
                  <a:pt x="14681" y="183756"/>
                </a:lnTo>
                <a:lnTo>
                  <a:pt x="16586" y="184835"/>
                </a:lnTo>
                <a:lnTo>
                  <a:pt x="19608" y="184035"/>
                </a:lnTo>
                <a:lnTo>
                  <a:pt x="19989" y="183946"/>
                </a:lnTo>
                <a:lnTo>
                  <a:pt x="21780" y="183756"/>
                </a:lnTo>
                <a:lnTo>
                  <a:pt x="23050" y="183337"/>
                </a:lnTo>
                <a:lnTo>
                  <a:pt x="23329" y="183172"/>
                </a:lnTo>
                <a:lnTo>
                  <a:pt x="25387" y="183045"/>
                </a:lnTo>
                <a:lnTo>
                  <a:pt x="25958" y="182384"/>
                </a:lnTo>
                <a:lnTo>
                  <a:pt x="26962" y="182118"/>
                </a:lnTo>
                <a:lnTo>
                  <a:pt x="28536" y="179451"/>
                </a:lnTo>
                <a:lnTo>
                  <a:pt x="29298" y="178574"/>
                </a:lnTo>
                <a:lnTo>
                  <a:pt x="29413" y="177952"/>
                </a:lnTo>
                <a:lnTo>
                  <a:pt x="30035" y="176898"/>
                </a:lnTo>
                <a:lnTo>
                  <a:pt x="29997" y="176530"/>
                </a:lnTo>
                <a:lnTo>
                  <a:pt x="29095" y="173113"/>
                </a:lnTo>
                <a:lnTo>
                  <a:pt x="29095" y="173240"/>
                </a:lnTo>
                <a:lnTo>
                  <a:pt x="29133" y="173812"/>
                </a:lnTo>
                <a:lnTo>
                  <a:pt x="29019" y="172974"/>
                </a:lnTo>
                <a:lnTo>
                  <a:pt x="29095" y="173240"/>
                </a:lnTo>
                <a:lnTo>
                  <a:pt x="29044" y="172935"/>
                </a:lnTo>
                <a:lnTo>
                  <a:pt x="29095" y="173113"/>
                </a:lnTo>
                <a:lnTo>
                  <a:pt x="29083" y="172923"/>
                </a:lnTo>
                <a:lnTo>
                  <a:pt x="28943" y="170967"/>
                </a:lnTo>
                <a:lnTo>
                  <a:pt x="28740" y="167703"/>
                </a:lnTo>
                <a:lnTo>
                  <a:pt x="27736" y="166839"/>
                </a:lnTo>
                <a:lnTo>
                  <a:pt x="27736" y="168084"/>
                </a:lnTo>
                <a:lnTo>
                  <a:pt x="27647" y="167754"/>
                </a:lnTo>
                <a:lnTo>
                  <a:pt x="27736" y="168084"/>
                </a:lnTo>
                <a:lnTo>
                  <a:pt x="27736" y="166839"/>
                </a:lnTo>
                <a:lnTo>
                  <a:pt x="27292" y="166446"/>
                </a:lnTo>
                <a:lnTo>
                  <a:pt x="27012" y="165442"/>
                </a:lnTo>
                <a:lnTo>
                  <a:pt x="27012" y="166192"/>
                </a:lnTo>
                <a:lnTo>
                  <a:pt x="26250" y="164401"/>
                </a:lnTo>
                <a:lnTo>
                  <a:pt x="26377" y="164668"/>
                </a:lnTo>
                <a:lnTo>
                  <a:pt x="27012" y="166192"/>
                </a:lnTo>
                <a:lnTo>
                  <a:pt x="27012" y="165442"/>
                </a:lnTo>
                <a:lnTo>
                  <a:pt x="26924" y="165112"/>
                </a:lnTo>
                <a:lnTo>
                  <a:pt x="26619" y="163995"/>
                </a:lnTo>
                <a:lnTo>
                  <a:pt x="26530" y="163690"/>
                </a:lnTo>
                <a:lnTo>
                  <a:pt x="26619" y="163995"/>
                </a:lnTo>
                <a:lnTo>
                  <a:pt x="26708" y="164299"/>
                </a:lnTo>
                <a:lnTo>
                  <a:pt x="26911" y="165100"/>
                </a:lnTo>
                <a:lnTo>
                  <a:pt x="26835" y="161467"/>
                </a:lnTo>
                <a:lnTo>
                  <a:pt x="26517" y="158102"/>
                </a:lnTo>
                <a:lnTo>
                  <a:pt x="26428" y="157251"/>
                </a:lnTo>
                <a:lnTo>
                  <a:pt x="26314" y="155879"/>
                </a:lnTo>
                <a:lnTo>
                  <a:pt x="26035" y="152933"/>
                </a:lnTo>
                <a:lnTo>
                  <a:pt x="25857" y="151041"/>
                </a:lnTo>
                <a:lnTo>
                  <a:pt x="25857" y="164833"/>
                </a:lnTo>
                <a:lnTo>
                  <a:pt x="25768" y="165112"/>
                </a:lnTo>
                <a:lnTo>
                  <a:pt x="25857" y="164833"/>
                </a:lnTo>
                <a:lnTo>
                  <a:pt x="25857" y="151041"/>
                </a:lnTo>
                <a:lnTo>
                  <a:pt x="25768" y="150088"/>
                </a:lnTo>
                <a:lnTo>
                  <a:pt x="25730" y="149123"/>
                </a:lnTo>
                <a:lnTo>
                  <a:pt x="25552" y="142963"/>
                </a:lnTo>
                <a:lnTo>
                  <a:pt x="25349" y="133718"/>
                </a:lnTo>
                <a:lnTo>
                  <a:pt x="25336" y="138938"/>
                </a:lnTo>
                <a:lnTo>
                  <a:pt x="25247" y="128739"/>
                </a:lnTo>
                <a:lnTo>
                  <a:pt x="25184" y="124777"/>
                </a:lnTo>
                <a:lnTo>
                  <a:pt x="25057" y="117894"/>
                </a:lnTo>
                <a:lnTo>
                  <a:pt x="24993" y="113715"/>
                </a:lnTo>
                <a:lnTo>
                  <a:pt x="27292" y="114388"/>
                </a:lnTo>
                <a:lnTo>
                  <a:pt x="29629" y="114300"/>
                </a:lnTo>
                <a:lnTo>
                  <a:pt x="30187" y="114287"/>
                </a:lnTo>
                <a:lnTo>
                  <a:pt x="30530" y="114503"/>
                </a:lnTo>
                <a:lnTo>
                  <a:pt x="31635" y="114236"/>
                </a:lnTo>
                <a:lnTo>
                  <a:pt x="33718" y="113741"/>
                </a:lnTo>
                <a:lnTo>
                  <a:pt x="35763" y="113245"/>
                </a:lnTo>
                <a:lnTo>
                  <a:pt x="40589" y="112090"/>
                </a:lnTo>
                <a:lnTo>
                  <a:pt x="40982" y="111988"/>
                </a:lnTo>
                <a:lnTo>
                  <a:pt x="41122" y="111747"/>
                </a:lnTo>
                <a:lnTo>
                  <a:pt x="44437" y="109689"/>
                </a:lnTo>
                <a:lnTo>
                  <a:pt x="44932" y="109372"/>
                </a:lnTo>
                <a:lnTo>
                  <a:pt x="48564" y="106108"/>
                </a:lnTo>
                <a:lnTo>
                  <a:pt x="48818" y="105879"/>
                </a:lnTo>
                <a:lnTo>
                  <a:pt x="52565" y="102514"/>
                </a:lnTo>
                <a:lnTo>
                  <a:pt x="53009" y="102120"/>
                </a:lnTo>
                <a:lnTo>
                  <a:pt x="56235" y="96939"/>
                </a:lnTo>
                <a:lnTo>
                  <a:pt x="56464" y="96443"/>
                </a:lnTo>
                <a:lnTo>
                  <a:pt x="59258" y="90576"/>
                </a:lnTo>
                <a:lnTo>
                  <a:pt x="60452" y="88061"/>
                </a:lnTo>
                <a:lnTo>
                  <a:pt x="60871" y="87198"/>
                </a:lnTo>
                <a:lnTo>
                  <a:pt x="61074" y="86741"/>
                </a:lnTo>
                <a:lnTo>
                  <a:pt x="61810" y="85217"/>
                </a:lnTo>
                <a:lnTo>
                  <a:pt x="63068" y="80391"/>
                </a:lnTo>
                <a:lnTo>
                  <a:pt x="63614" y="78320"/>
                </a:lnTo>
                <a:lnTo>
                  <a:pt x="64579" y="71170"/>
                </a:lnTo>
                <a:lnTo>
                  <a:pt x="64020" y="75145"/>
                </a:lnTo>
                <a:lnTo>
                  <a:pt x="64833" y="69265"/>
                </a:lnTo>
                <a:lnTo>
                  <a:pt x="65265" y="66027"/>
                </a:lnTo>
                <a:lnTo>
                  <a:pt x="65430" y="64820"/>
                </a:lnTo>
                <a:lnTo>
                  <a:pt x="65735" y="58826"/>
                </a:lnTo>
                <a:close/>
              </a:path>
              <a:path w="161290" h="185420">
                <a:moveTo>
                  <a:pt x="96443" y="111937"/>
                </a:moveTo>
                <a:lnTo>
                  <a:pt x="96393" y="112852"/>
                </a:lnTo>
                <a:lnTo>
                  <a:pt x="96291" y="117335"/>
                </a:lnTo>
                <a:lnTo>
                  <a:pt x="96443" y="111937"/>
                </a:lnTo>
                <a:close/>
              </a:path>
              <a:path w="161290" h="185420">
                <a:moveTo>
                  <a:pt x="96786" y="106629"/>
                </a:moveTo>
                <a:lnTo>
                  <a:pt x="96672" y="107696"/>
                </a:lnTo>
                <a:lnTo>
                  <a:pt x="96443" y="111937"/>
                </a:lnTo>
                <a:lnTo>
                  <a:pt x="96786" y="106629"/>
                </a:lnTo>
                <a:close/>
              </a:path>
              <a:path w="161290" h="185420">
                <a:moveTo>
                  <a:pt x="105016" y="35661"/>
                </a:moveTo>
                <a:lnTo>
                  <a:pt x="103924" y="43268"/>
                </a:lnTo>
                <a:lnTo>
                  <a:pt x="105016" y="35661"/>
                </a:lnTo>
                <a:close/>
              </a:path>
              <a:path w="161290" h="185420">
                <a:moveTo>
                  <a:pt x="132410" y="124917"/>
                </a:moveTo>
                <a:lnTo>
                  <a:pt x="131483" y="124663"/>
                </a:lnTo>
                <a:lnTo>
                  <a:pt x="129032" y="124028"/>
                </a:lnTo>
                <a:lnTo>
                  <a:pt x="132410" y="124917"/>
                </a:lnTo>
                <a:close/>
              </a:path>
              <a:path w="161290" h="185420">
                <a:moveTo>
                  <a:pt x="160883" y="142049"/>
                </a:moveTo>
                <a:lnTo>
                  <a:pt x="160743" y="140589"/>
                </a:lnTo>
                <a:lnTo>
                  <a:pt x="160528" y="138036"/>
                </a:lnTo>
                <a:lnTo>
                  <a:pt x="160502" y="137845"/>
                </a:lnTo>
                <a:lnTo>
                  <a:pt x="160083" y="133096"/>
                </a:lnTo>
                <a:lnTo>
                  <a:pt x="159791" y="129882"/>
                </a:lnTo>
                <a:lnTo>
                  <a:pt x="159626" y="127990"/>
                </a:lnTo>
                <a:lnTo>
                  <a:pt x="158851" y="125933"/>
                </a:lnTo>
                <a:lnTo>
                  <a:pt x="156984" y="120992"/>
                </a:lnTo>
                <a:lnTo>
                  <a:pt x="155346" y="119227"/>
                </a:lnTo>
                <a:lnTo>
                  <a:pt x="151117" y="114630"/>
                </a:lnTo>
                <a:lnTo>
                  <a:pt x="149631" y="113017"/>
                </a:lnTo>
                <a:lnTo>
                  <a:pt x="148386" y="111658"/>
                </a:lnTo>
                <a:lnTo>
                  <a:pt x="147751" y="110959"/>
                </a:lnTo>
                <a:lnTo>
                  <a:pt x="142341" y="107391"/>
                </a:lnTo>
                <a:lnTo>
                  <a:pt x="141401" y="107149"/>
                </a:lnTo>
                <a:lnTo>
                  <a:pt x="141363" y="142049"/>
                </a:lnTo>
                <a:lnTo>
                  <a:pt x="140716" y="147180"/>
                </a:lnTo>
                <a:lnTo>
                  <a:pt x="139103" y="153733"/>
                </a:lnTo>
                <a:lnTo>
                  <a:pt x="138811" y="154965"/>
                </a:lnTo>
                <a:lnTo>
                  <a:pt x="137769" y="158648"/>
                </a:lnTo>
                <a:lnTo>
                  <a:pt x="137426" y="158889"/>
                </a:lnTo>
                <a:lnTo>
                  <a:pt x="137160" y="159080"/>
                </a:lnTo>
                <a:lnTo>
                  <a:pt x="133858" y="161480"/>
                </a:lnTo>
                <a:lnTo>
                  <a:pt x="132346" y="161747"/>
                </a:lnTo>
                <a:lnTo>
                  <a:pt x="133223" y="161950"/>
                </a:lnTo>
                <a:lnTo>
                  <a:pt x="129997" y="161251"/>
                </a:lnTo>
                <a:lnTo>
                  <a:pt x="129679" y="161175"/>
                </a:lnTo>
                <a:lnTo>
                  <a:pt x="127673" y="160743"/>
                </a:lnTo>
                <a:lnTo>
                  <a:pt x="125247" y="158407"/>
                </a:lnTo>
                <a:lnTo>
                  <a:pt x="123520" y="156362"/>
                </a:lnTo>
                <a:lnTo>
                  <a:pt x="123405" y="156210"/>
                </a:lnTo>
                <a:lnTo>
                  <a:pt x="122237" y="154825"/>
                </a:lnTo>
                <a:lnTo>
                  <a:pt x="119926" y="152044"/>
                </a:lnTo>
                <a:lnTo>
                  <a:pt x="119634" y="151688"/>
                </a:lnTo>
                <a:lnTo>
                  <a:pt x="119583" y="151485"/>
                </a:lnTo>
                <a:lnTo>
                  <a:pt x="118135" y="145732"/>
                </a:lnTo>
                <a:lnTo>
                  <a:pt x="118135" y="173240"/>
                </a:lnTo>
                <a:lnTo>
                  <a:pt x="118033" y="174193"/>
                </a:lnTo>
                <a:lnTo>
                  <a:pt x="117957" y="174066"/>
                </a:lnTo>
                <a:lnTo>
                  <a:pt x="118135" y="173240"/>
                </a:lnTo>
                <a:lnTo>
                  <a:pt x="118135" y="145732"/>
                </a:lnTo>
                <a:lnTo>
                  <a:pt x="118097" y="145580"/>
                </a:lnTo>
                <a:lnTo>
                  <a:pt x="117043" y="139928"/>
                </a:lnTo>
                <a:lnTo>
                  <a:pt x="117894" y="144767"/>
                </a:lnTo>
                <a:lnTo>
                  <a:pt x="116674" y="137972"/>
                </a:lnTo>
                <a:lnTo>
                  <a:pt x="117043" y="139928"/>
                </a:lnTo>
                <a:lnTo>
                  <a:pt x="116573" y="136817"/>
                </a:lnTo>
                <a:lnTo>
                  <a:pt x="116382" y="135559"/>
                </a:lnTo>
                <a:lnTo>
                  <a:pt x="116573" y="136817"/>
                </a:lnTo>
                <a:lnTo>
                  <a:pt x="118630" y="136118"/>
                </a:lnTo>
                <a:lnTo>
                  <a:pt x="120218" y="134302"/>
                </a:lnTo>
                <a:lnTo>
                  <a:pt x="121081" y="129882"/>
                </a:lnTo>
                <a:lnTo>
                  <a:pt x="121615" y="127482"/>
                </a:lnTo>
                <a:lnTo>
                  <a:pt x="122631" y="126123"/>
                </a:lnTo>
                <a:lnTo>
                  <a:pt x="123367" y="125120"/>
                </a:lnTo>
                <a:lnTo>
                  <a:pt x="123863" y="124815"/>
                </a:lnTo>
                <a:lnTo>
                  <a:pt x="126542" y="124028"/>
                </a:lnTo>
                <a:lnTo>
                  <a:pt x="126758" y="123977"/>
                </a:lnTo>
                <a:lnTo>
                  <a:pt x="129032" y="124028"/>
                </a:lnTo>
                <a:lnTo>
                  <a:pt x="131483" y="124663"/>
                </a:lnTo>
                <a:lnTo>
                  <a:pt x="132410" y="124904"/>
                </a:lnTo>
                <a:lnTo>
                  <a:pt x="133464" y="125374"/>
                </a:lnTo>
                <a:lnTo>
                  <a:pt x="136042" y="127000"/>
                </a:lnTo>
                <a:lnTo>
                  <a:pt x="137160" y="128409"/>
                </a:lnTo>
                <a:lnTo>
                  <a:pt x="138137" y="129235"/>
                </a:lnTo>
                <a:lnTo>
                  <a:pt x="139776" y="131013"/>
                </a:lnTo>
                <a:lnTo>
                  <a:pt x="140627" y="133985"/>
                </a:lnTo>
                <a:lnTo>
                  <a:pt x="141058" y="138798"/>
                </a:lnTo>
                <a:lnTo>
                  <a:pt x="141135" y="139547"/>
                </a:lnTo>
                <a:lnTo>
                  <a:pt x="141363" y="142049"/>
                </a:lnTo>
                <a:lnTo>
                  <a:pt x="141363" y="107149"/>
                </a:lnTo>
                <a:lnTo>
                  <a:pt x="140639" y="106959"/>
                </a:lnTo>
                <a:lnTo>
                  <a:pt x="140639" y="131356"/>
                </a:lnTo>
                <a:lnTo>
                  <a:pt x="140538" y="132892"/>
                </a:lnTo>
                <a:lnTo>
                  <a:pt x="140423" y="131610"/>
                </a:lnTo>
                <a:lnTo>
                  <a:pt x="140639" y="131356"/>
                </a:lnTo>
                <a:lnTo>
                  <a:pt x="140639" y="106959"/>
                </a:lnTo>
                <a:lnTo>
                  <a:pt x="131000" y="104432"/>
                </a:lnTo>
                <a:lnTo>
                  <a:pt x="130581" y="104330"/>
                </a:lnTo>
                <a:lnTo>
                  <a:pt x="124650" y="104317"/>
                </a:lnTo>
                <a:lnTo>
                  <a:pt x="124218" y="104444"/>
                </a:lnTo>
                <a:lnTo>
                  <a:pt x="119367" y="105867"/>
                </a:lnTo>
                <a:lnTo>
                  <a:pt x="119367" y="126123"/>
                </a:lnTo>
                <a:lnTo>
                  <a:pt x="115404" y="123952"/>
                </a:lnTo>
                <a:lnTo>
                  <a:pt x="115404" y="123329"/>
                </a:lnTo>
                <a:lnTo>
                  <a:pt x="115430" y="123964"/>
                </a:lnTo>
                <a:lnTo>
                  <a:pt x="119367" y="126123"/>
                </a:lnTo>
                <a:lnTo>
                  <a:pt x="119367" y="105867"/>
                </a:lnTo>
                <a:lnTo>
                  <a:pt x="115887" y="106883"/>
                </a:lnTo>
                <a:lnTo>
                  <a:pt x="115506" y="112966"/>
                </a:lnTo>
                <a:lnTo>
                  <a:pt x="115214" y="118224"/>
                </a:lnTo>
                <a:lnTo>
                  <a:pt x="115785" y="107696"/>
                </a:lnTo>
                <a:lnTo>
                  <a:pt x="115506" y="112966"/>
                </a:lnTo>
                <a:lnTo>
                  <a:pt x="115874" y="106883"/>
                </a:lnTo>
                <a:lnTo>
                  <a:pt x="116166" y="102641"/>
                </a:lnTo>
                <a:lnTo>
                  <a:pt x="116674" y="96164"/>
                </a:lnTo>
                <a:lnTo>
                  <a:pt x="117373" y="88379"/>
                </a:lnTo>
                <a:lnTo>
                  <a:pt x="118287" y="79400"/>
                </a:lnTo>
                <a:lnTo>
                  <a:pt x="117665" y="84683"/>
                </a:lnTo>
                <a:lnTo>
                  <a:pt x="118364" y="78676"/>
                </a:lnTo>
                <a:lnTo>
                  <a:pt x="118846" y="74218"/>
                </a:lnTo>
                <a:lnTo>
                  <a:pt x="119481" y="68453"/>
                </a:lnTo>
                <a:lnTo>
                  <a:pt x="121564" y="49250"/>
                </a:lnTo>
                <a:lnTo>
                  <a:pt x="122478" y="40716"/>
                </a:lnTo>
                <a:lnTo>
                  <a:pt x="123037" y="35661"/>
                </a:lnTo>
                <a:lnTo>
                  <a:pt x="123291" y="33426"/>
                </a:lnTo>
                <a:lnTo>
                  <a:pt x="126758" y="32473"/>
                </a:lnTo>
                <a:lnTo>
                  <a:pt x="128879" y="29095"/>
                </a:lnTo>
                <a:lnTo>
                  <a:pt x="126822" y="18211"/>
                </a:lnTo>
                <a:lnTo>
                  <a:pt x="126136" y="14871"/>
                </a:lnTo>
                <a:lnTo>
                  <a:pt x="125971" y="13957"/>
                </a:lnTo>
                <a:lnTo>
                  <a:pt x="125844" y="13411"/>
                </a:lnTo>
                <a:lnTo>
                  <a:pt x="125806" y="13944"/>
                </a:lnTo>
                <a:lnTo>
                  <a:pt x="125780" y="13817"/>
                </a:lnTo>
                <a:lnTo>
                  <a:pt x="125755" y="13957"/>
                </a:lnTo>
                <a:lnTo>
                  <a:pt x="125691" y="13449"/>
                </a:lnTo>
                <a:lnTo>
                  <a:pt x="125780" y="13817"/>
                </a:lnTo>
                <a:lnTo>
                  <a:pt x="125844" y="13411"/>
                </a:lnTo>
                <a:lnTo>
                  <a:pt x="125501" y="12547"/>
                </a:lnTo>
                <a:lnTo>
                  <a:pt x="124345" y="7391"/>
                </a:lnTo>
                <a:lnTo>
                  <a:pt x="120802" y="6045"/>
                </a:lnTo>
                <a:lnTo>
                  <a:pt x="117436" y="4775"/>
                </a:lnTo>
                <a:lnTo>
                  <a:pt x="113703" y="7429"/>
                </a:lnTo>
                <a:lnTo>
                  <a:pt x="113703" y="122262"/>
                </a:lnTo>
                <a:lnTo>
                  <a:pt x="110718" y="122262"/>
                </a:lnTo>
                <a:lnTo>
                  <a:pt x="106235" y="122262"/>
                </a:lnTo>
                <a:lnTo>
                  <a:pt x="106299" y="122021"/>
                </a:lnTo>
                <a:lnTo>
                  <a:pt x="110985" y="122021"/>
                </a:lnTo>
                <a:lnTo>
                  <a:pt x="113626" y="122021"/>
                </a:lnTo>
                <a:lnTo>
                  <a:pt x="113703" y="122262"/>
                </a:lnTo>
                <a:lnTo>
                  <a:pt x="113703" y="7429"/>
                </a:lnTo>
                <a:lnTo>
                  <a:pt x="110528" y="9664"/>
                </a:lnTo>
                <a:lnTo>
                  <a:pt x="109778" y="10185"/>
                </a:lnTo>
                <a:lnTo>
                  <a:pt x="109270" y="11899"/>
                </a:lnTo>
                <a:lnTo>
                  <a:pt x="107797" y="16903"/>
                </a:lnTo>
                <a:lnTo>
                  <a:pt x="107276" y="18643"/>
                </a:lnTo>
                <a:lnTo>
                  <a:pt x="107251" y="18808"/>
                </a:lnTo>
                <a:lnTo>
                  <a:pt x="107505" y="19278"/>
                </a:lnTo>
                <a:lnTo>
                  <a:pt x="107619" y="18275"/>
                </a:lnTo>
                <a:lnTo>
                  <a:pt x="107581" y="19431"/>
                </a:lnTo>
                <a:lnTo>
                  <a:pt x="107505" y="19278"/>
                </a:lnTo>
                <a:lnTo>
                  <a:pt x="106172" y="27673"/>
                </a:lnTo>
                <a:lnTo>
                  <a:pt x="105333" y="33540"/>
                </a:lnTo>
                <a:lnTo>
                  <a:pt x="103936" y="43294"/>
                </a:lnTo>
                <a:lnTo>
                  <a:pt x="103263" y="48069"/>
                </a:lnTo>
                <a:lnTo>
                  <a:pt x="101955" y="57797"/>
                </a:lnTo>
                <a:lnTo>
                  <a:pt x="100596" y="68453"/>
                </a:lnTo>
                <a:lnTo>
                  <a:pt x="100152" y="72123"/>
                </a:lnTo>
                <a:lnTo>
                  <a:pt x="99415" y="78219"/>
                </a:lnTo>
                <a:lnTo>
                  <a:pt x="99275" y="79400"/>
                </a:lnTo>
                <a:lnTo>
                  <a:pt x="99250" y="79552"/>
                </a:lnTo>
                <a:lnTo>
                  <a:pt x="98907" y="82461"/>
                </a:lnTo>
                <a:lnTo>
                  <a:pt x="98310" y="88379"/>
                </a:lnTo>
                <a:lnTo>
                  <a:pt x="97701" y="94589"/>
                </a:lnTo>
                <a:lnTo>
                  <a:pt x="97053" y="102641"/>
                </a:lnTo>
                <a:lnTo>
                  <a:pt x="96786" y="106629"/>
                </a:lnTo>
                <a:lnTo>
                  <a:pt x="96481" y="111404"/>
                </a:lnTo>
                <a:lnTo>
                  <a:pt x="96291" y="117335"/>
                </a:lnTo>
                <a:lnTo>
                  <a:pt x="96329" y="124726"/>
                </a:lnTo>
                <a:lnTo>
                  <a:pt x="96456" y="128409"/>
                </a:lnTo>
                <a:lnTo>
                  <a:pt x="97028" y="135559"/>
                </a:lnTo>
                <a:lnTo>
                  <a:pt x="97370" y="137960"/>
                </a:lnTo>
                <a:lnTo>
                  <a:pt x="97231" y="138163"/>
                </a:lnTo>
                <a:lnTo>
                  <a:pt x="98145" y="143357"/>
                </a:lnTo>
                <a:lnTo>
                  <a:pt x="99072" y="148577"/>
                </a:lnTo>
                <a:lnTo>
                  <a:pt x="99314" y="148755"/>
                </a:lnTo>
                <a:lnTo>
                  <a:pt x="99656" y="150215"/>
                </a:lnTo>
                <a:lnTo>
                  <a:pt x="101701" y="156629"/>
                </a:lnTo>
                <a:lnTo>
                  <a:pt x="104597" y="162852"/>
                </a:lnTo>
                <a:lnTo>
                  <a:pt x="105130" y="163652"/>
                </a:lnTo>
                <a:lnTo>
                  <a:pt x="105054" y="164414"/>
                </a:lnTo>
                <a:lnTo>
                  <a:pt x="131775" y="181521"/>
                </a:lnTo>
                <a:lnTo>
                  <a:pt x="133578" y="181927"/>
                </a:lnTo>
                <a:lnTo>
                  <a:pt x="140843" y="180441"/>
                </a:lnTo>
                <a:lnTo>
                  <a:pt x="142354" y="179349"/>
                </a:lnTo>
                <a:lnTo>
                  <a:pt x="151015" y="173062"/>
                </a:lnTo>
                <a:lnTo>
                  <a:pt x="151091" y="172707"/>
                </a:lnTo>
                <a:lnTo>
                  <a:pt x="151041" y="173037"/>
                </a:lnTo>
                <a:lnTo>
                  <a:pt x="153047" y="171577"/>
                </a:lnTo>
                <a:lnTo>
                  <a:pt x="156121" y="165176"/>
                </a:lnTo>
                <a:lnTo>
                  <a:pt x="156565" y="164223"/>
                </a:lnTo>
                <a:lnTo>
                  <a:pt x="157111" y="161988"/>
                </a:lnTo>
                <a:lnTo>
                  <a:pt x="158000" y="158381"/>
                </a:lnTo>
                <a:lnTo>
                  <a:pt x="158267" y="157302"/>
                </a:lnTo>
                <a:lnTo>
                  <a:pt x="159639" y="151663"/>
                </a:lnTo>
                <a:lnTo>
                  <a:pt x="160108" y="149733"/>
                </a:lnTo>
                <a:lnTo>
                  <a:pt x="160820" y="143357"/>
                </a:lnTo>
                <a:lnTo>
                  <a:pt x="160883" y="1420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4094" y="313378"/>
            <a:ext cx="19685" cy="19050"/>
          </a:xfrm>
          <a:custGeom>
            <a:avLst/>
            <a:gdLst/>
            <a:ahLst/>
            <a:cxnLst/>
            <a:rect l="l" t="t" r="r" b="b"/>
            <a:pathLst>
              <a:path w="19684" h="19050">
                <a:moveTo>
                  <a:pt x="13480" y="0"/>
                </a:moveTo>
                <a:lnTo>
                  <a:pt x="10687" y="10"/>
                </a:lnTo>
                <a:lnTo>
                  <a:pt x="871" y="6678"/>
                </a:lnTo>
                <a:lnTo>
                  <a:pt x="0" y="11245"/>
                </a:lnTo>
                <a:lnTo>
                  <a:pt x="4557" y="17953"/>
                </a:lnTo>
                <a:lnTo>
                  <a:pt x="9123" y="18825"/>
                </a:lnTo>
                <a:lnTo>
                  <a:pt x="13259" y="16014"/>
                </a:lnTo>
                <a:lnTo>
                  <a:pt x="13931" y="15337"/>
                </a:lnTo>
                <a:lnTo>
                  <a:pt x="19305" y="7293"/>
                </a:lnTo>
                <a:lnTo>
                  <a:pt x="18524" y="3369"/>
                </a:lnTo>
                <a:lnTo>
                  <a:pt x="134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6445" y="182358"/>
            <a:ext cx="161925" cy="163195"/>
          </a:xfrm>
          <a:custGeom>
            <a:avLst/>
            <a:gdLst/>
            <a:ahLst/>
            <a:cxnLst/>
            <a:rect l="l" t="t" r="r" b="b"/>
            <a:pathLst>
              <a:path w="161925" h="163195">
                <a:moveTo>
                  <a:pt x="14097" y="82296"/>
                </a:moveTo>
                <a:lnTo>
                  <a:pt x="13436" y="84797"/>
                </a:lnTo>
                <a:lnTo>
                  <a:pt x="13322" y="86106"/>
                </a:lnTo>
                <a:lnTo>
                  <a:pt x="14097" y="82296"/>
                </a:lnTo>
                <a:close/>
              </a:path>
              <a:path w="161925" h="163195">
                <a:moveTo>
                  <a:pt x="27838" y="142062"/>
                </a:moveTo>
                <a:lnTo>
                  <a:pt x="26200" y="142646"/>
                </a:lnTo>
                <a:lnTo>
                  <a:pt x="24892" y="143319"/>
                </a:lnTo>
                <a:lnTo>
                  <a:pt x="27838" y="142062"/>
                </a:lnTo>
                <a:close/>
              </a:path>
              <a:path w="161925" h="163195">
                <a:moveTo>
                  <a:pt x="46355" y="63995"/>
                </a:moveTo>
                <a:lnTo>
                  <a:pt x="45580" y="63906"/>
                </a:lnTo>
                <a:lnTo>
                  <a:pt x="46355" y="63995"/>
                </a:lnTo>
                <a:close/>
              </a:path>
              <a:path w="161925" h="163195">
                <a:moveTo>
                  <a:pt x="50215" y="19685"/>
                </a:moveTo>
                <a:lnTo>
                  <a:pt x="49466" y="18186"/>
                </a:lnTo>
                <a:lnTo>
                  <a:pt x="48437" y="16954"/>
                </a:lnTo>
                <a:lnTo>
                  <a:pt x="50215" y="19685"/>
                </a:lnTo>
                <a:close/>
              </a:path>
              <a:path w="161925" h="163195">
                <a:moveTo>
                  <a:pt x="73533" y="94386"/>
                </a:moveTo>
                <a:lnTo>
                  <a:pt x="72872" y="91274"/>
                </a:lnTo>
                <a:lnTo>
                  <a:pt x="71310" y="82956"/>
                </a:lnTo>
                <a:lnTo>
                  <a:pt x="69100" y="77876"/>
                </a:lnTo>
                <a:lnTo>
                  <a:pt x="68605" y="77216"/>
                </a:lnTo>
                <a:lnTo>
                  <a:pt x="68605" y="80416"/>
                </a:lnTo>
                <a:lnTo>
                  <a:pt x="68389" y="82016"/>
                </a:lnTo>
                <a:lnTo>
                  <a:pt x="68605" y="80416"/>
                </a:lnTo>
                <a:lnTo>
                  <a:pt x="68605" y="77216"/>
                </a:lnTo>
                <a:lnTo>
                  <a:pt x="62509" y="68986"/>
                </a:lnTo>
                <a:lnTo>
                  <a:pt x="62077" y="68986"/>
                </a:lnTo>
                <a:lnTo>
                  <a:pt x="56883" y="65176"/>
                </a:lnTo>
                <a:lnTo>
                  <a:pt x="46355" y="63995"/>
                </a:lnTo>
                <a:lnTo>
                  <a:pt x="56108" y="65176"/>
                </a:lnTo>
                <a:lnTo>
                  <a:pt x="54356" y="64973"/>
                </a:lnTo>
                <a:lnTo>
                  <a:pt x="54356" y="98094"/>
                </a:lnTo>
                <a:lnTo>
                  <a:pt x="54229" y="98196"/>
                </a:lnTo>
                <a:lnTo>
                  <a:pt x="54267" y="97663"/>
                </a:lnTo>
                <a:lnTo>
                  <a:pt x="54356" y="98094"/>
                </a:lnTo>
                <a:lnTo>
                  <a:pt x="54356" y="64973"/>
                </a:lnTo>
                <a:lnTo>
                  <a:pt x="45516" y="63906"/>
                </a:lnTo>
                <a:lnTo>
                  <a:pt x="42976" y="63906"/>
                </a:lnTo>
                <a:lnTo>
                  <a:pt x="42532" y="64909"/>
                </a:lnTo>
                <a:lnTo>
                  <a:pt x="42405" y="65201"/>
                </a:lnTo>
                <a:lnTo>
                  <a:pt x="42481" y="64884"/>
                </a:lnTo>
                <a:lnTo>
                  <a:pt x="46469" y="55816"/>
                </a:lnTo>
                <a:lnTo>
                  <a:pt x="48056" y="52476"/>
                </a:lnTo>
                <a:lnTo>
                  <a:pt x="49288" y="49314"/>
                </a:lnTo>
                <a:lnTo>
                  <a:pt x="50114" y="47396"/>
                </a:lnTo>
                <a:lnTo>
                  <a:pt x="50533" y="46126"/>
                </a:lnTo>
                <a:lnTo>
                  <a:pt x="52387" y="41046"/>
                </a:lnTo>
                <a:lnTo>
                  <a:pt x="52895" y="34696"/>
                </a:lnTo>
                <a:lnTo>
                  <a:pt x="53365" y="29616"/>
                </a:lnTo>
                <a:lnTo>
                  <a:pt x="52552" y="23266"/>
                </a:lnTo>
                <a:lnTo>
                  <a:pt x="50215" y="19685"/>
                </a:lnTo>
                <a:lnTo>
                  <a:pt x="48399" y="16916"/>
                </a:lnTo>
                <a:lnTo>
                  <a:pt x="46761" y="14376"/>
                </a:lnTo>
                <a:lnTo>
                  <a:pt x="46050" y="14211"/>
                </a:lnTo>
                <a:lnTo>
                  <a:pt x="41363" y="10566"/>
                </a:lnTo>
                <a:lnTo>
                  <a:pt x="40843" y="10502"/>
                </a:lnTo>
                <a:lnTo>
                  <a:pt x="40843" y="68808"/>
                </a:lnTo>
                <a:lnTo>
                  <a:pt x="40767" y="68986"/>
                </a:lnTo>
                <a:lnTo>
                  <a:pt x="39814" y="70967"/>
                </a:lnTo>
                <a:lnTo>
                  <a:pt x="40843" y="68808"/>
                </a:lnTo>
                <a:lnTo>
                  <a:pt x="40843" y="10502"/>
                </a:lnTo>
                <a:lnTo>
                  <a:pt x="40246" y="10414"/>
                </a:lnTo>
                <a:lnTo>
                  <a:pt x="40208" y="63906"/>
                </a:lnTo>
                <a:lnTo>
                  <a:pt x="40005" y="64008"/>
                </a:lnTo>
                <a:lnTo>
                  <a:pt x="40208" y="63906"/>
                </a:lnTo>
                <a:lnTo>
                  <a:pt x="40208" y="10414"/>
                </a:lnTo>
                <a:lnTo>
                  <a:pt x="38036" y="9842"/>
                </a:lnTo>
                <a:lnTo>
                  <a:pt x="38036" y="26441"/>
                </a:lnTo>
                <a:lnTo>
                  <a:pt x="37350" y="27076"/>
                </a:lnTo>
                <a:lnTo>
                  <a:pt x="36576" y="27076"/>
                </a:lnTo>
                <a:lnTo>
                  <a:pt x="35077" y="27076"/>
                </a:lnTo>
                <a:lnTo>
                  <a:pt x="35356" y="27597"/>
                </a:lnTo>
                <a:lnTo>
                  <a:pt x="34709" y="26441"/>
                </a:lnTo>
                <a:lnTo>
                  <a:pt x="37693" y="26441"/>
                </a:lnTo>
                <a:lnTo>
                  <a:pt x="38036" y="26441"/>
                </a:lnTo>
                <a:lnTo>
                  <a:pt x="38036" y="9842"/>
                </a:lnTo>
                <a:lnTo>
                  <a:pt x="35966" y="9296"/>
                </a:lnTo>
                <a:lnTo>
                  <a:pt x="31546" y="9296"/>
                </a:lnTo>
                <a:lnTo>
                  <a:pt x="27000" y="8026"/>
                </a:lnTo>
                <a:lnTo>
                  <a:pt x="18173" y="9296"/>
                </a:lnTo>
                <a:lnTo>
                  <a:pt x="17157" y="9296"/>
                </a:lnTo>
                <a:lnTo>
                  <a:pt x="17157" y="10452"/>
                </a:lnTo>
                <a:lnTo>
                  <a:pt x="17157" y="9296"/>
                </a:lnTo>
                <a:lnTo>
                  <a:pt x="15455" y="9296"/>
                </a:lnTo>
                <a:lnTo>
                  <a:pt x="14592" y="9296"/>
                </a:lnTo>
                <a:lnTo>
                  <a:pt x="6718" y="10566"/>
                </a:lnTo>
                <a:lnTo>
                  <a:pt x="5930" y="10566"/>
                </a:lnTo>
                <a:lnTo>
                  <a:pt x="965" y="14376"/>
                </a:lnTo>
                <a:lnTo>
                  <a:pt x="635" y="18923"/>
                </a:lnTo>
                <a:lnTo>
                  <a:pt x="0" y="23266"/>
                </a:lnTo>
                <a:lnTo>
                  <a:pt x="2387" y="27076"/>
                </a:lnTo>
                <a:lnTo>
                  <a:pt x="6172" y="29616"/>
                </a:lnTo>
                <a:lnTo>
                  <a:pt x="9144" y="32156"/>
                </a:lnTo>
                <a:lnTo>
                  <a:pt x="13030" y="30886"/>
                </a:lnTo>
                <a:lnTo>
                  <a:pt x="15544" y="27076"/>
                </a:lnTo>
                <a:lnTo>
                  <a:pt x="16306" y="25908"/>
                </a:lnTo>
                <a:lnTo>
                  <a:pt x="16268" y="24536"/>
                </a:lnTo>
                <a:lnTo>
                  <a:pt x="17335" y="24536"/>
                </a:lnTo>
                <a:lnTo>
                  <a:pt x="18542" y="24536"/>
                </a:lnTo>
                <a:lnTo>
                  <a:pt x="27000" y="24536"/>
                </a:lnTo>
                <a:lnTo>
                  <a:pt x="28067" y="24536"/>
                </a:lnTo>
                <a:lnTo>
                  <a:pt x="32232" y="25806"/>
                </a:lnTo>
                <a:lnTo>
                  <a:pt x="32842" y="25806"/>
                </a:lnTo>
                <a:lnTo>
                  <a:pt x="34493" y="26365"/>
                </a:lnTo>
                <a:lnTo>
                  <a:pt x="34925" y="27101"/>
                </a:lnTo>
                <a:lnTo>
                  <a:pt x="35725" y="28244"/>
                </a:lnTo>
                <a:lnTo>
                  <a:pt x="35788" y="28371"/>
                </a:lnTo>
                <a:lnTo>
                  <a:pt x="35560" y="30886"/>
                </a:lnTo>
                <a:lnTo>
                  <a:pt x="34683" y="37236"/>
                </a:lnTo>
                <a:lnTo>
                  <a:pt x="33782" y="39738"/>
                </a:lnTo>
                <a:lnTo>
                  <a:pt x="33629" y="39776"/>
                </a:lnTo>
                <a:lnTo>
                  <a:pt x="30099" y="46977"/>
                </a:lnTo>
                <a:lnTo>
                  <a:pt x="33261" y="41046"/>
                </a:lnTo>
                <a:lnTo>
                  <a:pt x="29895" y="47396"/>
                </a:lnTo>
                <a:lnTo>
                  <a:pt x="30099" y="46977"/>
                </a:lnTo>
                <a:lnTo>
                  <a:pt x="29197" y="48666"/>
                </a:lnTo>
                <a:lnTo>
                  <a:pt x="28308" y="50634"/>
                </a:lnTo>
                <a:lnTo>
                  <a:pt x="28308" y="73596"/>
                </a:lnTo>
                <a:lnTo>
                  <a:pt x="28181" y="74282"/>
                </a:lnTo>
                <a:lnTo>
                  <a:pt x="28092" y="74066"/>
                </a:lnTo>
                <a:lnTo>
                  <a:pt x="28308" y="73596"/>
                </a:lnTo>
                <a:lnTo>
                  <a:pt x="28308" y="50634"/>
                </a:lnTo>
                <a:lnTo>
                  <a:pt x="21348" y="64909"/>
                </a:lnTo>
                <a:lnTo>
                  <a:pt x="21234" y="65201"/>
                </a:lnTo>
                <a:lnTo>
                  <a:pt x="21374" y="64909"/>
                </a:lnTo>
                <a:lnTo>
                  <a:pt x="21348" y="65582"/>
                </a:lnTo>
                <a:lnTo>
                  <a:pt x="21234" y="65201"/>
                </a:lnTo>
                <a:lnTo>
                  <a:pt x="18643" y="71018"/>
                </a:lnTo>
                <a:lnTo>
                  <a:pt x="14909" y="79146"/>
                </a:lnTo>
                <a:lnTo>
                  <a:pt x="14998" y="79413"/>
                </a:lnTo>
                <a:lnTo>
                  <a:pt x="15138" y="79146"/>
                </a:lnTo>
                <a:lnTo>
                  <a:pt x="15100" y="79692"/>
                </a:lnTo>
                <a:lnTo>
                  <a:pt x="15278" y="79425"/>
                </a:lnTo>
                <a:lnTo>
                  <a:pt x="15201" y="79959"/>
                </a:lnTo>
                <a:lnTo>
                  <a:pt x="17233" y="85496"/>
                </a:lnTo>
                <a:lnTo>
                  <a:pt x="15100" y="79692"/>
                </a:lnTo>
                <a:lnTo>
                  <a:pt x="14998" y="79413"/>
                </a:lnTo>
                <a:lnTo>
                  <a:pt x="14478" y="80416"/>
                </a:lnTo>
                <a:lnTo>
                  <a:pt x="14097" y="82296"/>
                </a:lnTo>
                <a:lnTo>
                  <a:pt x="13449" y="85496"/>
                </a:lnTo>
                <a:lnTo>
                  <a:pt x="13398" y="86766"/>
                </a:lnTo>
                <a:lnTo>
                  <a:pt x="13690" y="89306"/>
                </a:lnTo>
                <a:lnTo>
                  <a:pt x="13322" y="86106"/>
                </a:lnTo>
                <a:lnTo>
                  <a:pt x="12674" y="89306"/>
                </a:lnTo>
                <a:lnTo>
                  <a:pt x="16002" y="94386"/>
                </a:lnTo>
                <a:lnTo>
                  <a:pt x="19418" y="94805"/>
                </a:lnTo>
                <a:lnTo>
                  <a:pt x="22059" y="96926"/>
                </a:lnTo>
                <a:lnTo>
                  <a:pt x="26873" y="95656"/>
                </a:lnTo>
                <a:lnTo>
                  <a:pt x="27711" y="95059"/>
                </a:lnTo>
                <a:lnTo>
                  <a:pt x="31673" y="93116"/>
                </a:lnTo>
                <a:lnTo>
                  <a:pt x="31864" y="92265"/>
                </a:lnTo>
                <a:lnTo>
                  <a:pt x="34988" y="89306"/>
                </a:lnTo>
                <a:lnTo>
                  <a:pt x="37388" y="88036"/>
                </a:lnTo>
                <a:lnTo>
                  <a:pt x="38696" y="86766"/>
                </a:lnTo>
                <a:lnTo>
                  <a:pt x="38023" y="86766"/>
                </a:lnTo>
                <a:lnTo>
                  <a:pt x="37680" y="86766"/>
                </a:lnTo>
                <a:lnTo>
                  <a:pt x="38214" y="86664"/>
                </a:lnTo>
                <a:lnTo>
                  <a:pt x="38811" y="86664"/>
                </a:lnTo>
                <a:lnTo>
                  <a:pt x="39458" y="86029"/>
                </a:lnTo>
                <a:lnTo>
                  <a:pt x="42964" y="84226"/>
                </a:lnTo>
                <a:lnTo>
                  <a:pt x="43383" y="83870"/>
                </a:lnTo>
                <a:lnTo>
                  <a:pt x="45275" y="82956"/>
                </a:lnTo>
                <a:lnTo>
                  <a:pt x="46037" y="82956"/>
                </a:lnTo>
                <a:lnTo>
                  <a:pt x="47929" y="83312"/>
                </a:lnTo>
                <a:lnTo>
                  <a:pt x="48717" y="84226"/>
                </a:lnTo>
                <a:lnTo>
                  <a:pt x="49085" y="84226"/>
                </a:lnTo>
                <a:lnTo>
                  <a:pt x="54038" y="96926"/>
                </a:lnTo>
                <a:lnTo>
                  <a:pt x="53975" y="99466"/>
                </a:lnTo>
                <a:lnTo>
                  <a:pt x="52679" y="108356"/>
                </a:lnTo>
                <a:lnTo>
                  <a:pt x="50685" y="113436"/>
                </a:lnTo>
                <a:lnTo>
                  <a:pt x="46126" y="122326"/>
                </a:lnTo>
                <a:lnTo>
                  <a:pt x="46215" y="122605"/>
                </a:lnTo>
                <a:lnTo>
                  <a:pt x="45720" y="123596"/>
                </a:lnTo>
                <a:lnTo>
                  <a:pt x="42367" y="128676"/>
                </a:lnTo>
                <a:lnTo>
                  <a:pt x="35001" y="137566"/>
                </a:lnTo>
                <a:lnTo>
                  <a:pt x="35052" y="138061"/>
                </a:lnTo>
                <a:lnTo>
                  <a:pt x="32435" y="140106"/>
                </a:lnTo>
                <a:lnTo>
                  <a:pt x="27838" y="142062"/>
                </a:lnTo>
                <a:lnTo>
                  <a:pt x="24828" y="143357"/>
                </a:lnTo>
                <a:lnTo>
                  <a:pt x="24434" y="143522"/>
                </a:lnTo>
                <a:lnTo>
                  <a:pt x="24434" y="143916"/>
                </a:lnTo>
                <a:lnTo>
                  <a:pt x="23736" y="143916"/>
                </a:lnTo>
                <a:lnTo>
                  <a:pt x="23495" y="143916"/>
                </a:lnTo>
                <a:lnTo>
                  <a:pt x="23825" y="143865"/>
                </a:lnTo>
                <a:lnTo>
                  <a:pt x="24333" y="143865"/>
                </a:lnTo>
                <a:lnTo>
                  <a:pt x="24434" y="143522"/>
                </a:lnTo>
                <a:lnTo>
                  <a:pt x="24003" y="143700"/>
                </a:lnTo>
                <a:lnTo>
                  <a:pt x="21894" y="142646"/>
                </a:lnTo>
                <a:lnTo>
                  <a:pt x="22085" y="143357"/>
                </a:lnTo>
                <a:lnTo>
                  <a:pt x="21742" y="143243"/>
                </a:lnTo>
                <a:lnTo>
                  <a:pt x="20358" y="141376"/>
                </a:lnTo>
                <a:lnTo>
                  <a:pt x="19545" y="138836"/>
                </a:lnTo>
                <a:lnTo>
                  <a:pt x="15722" y="129946"/>
                </a:lnTo>
                <a:lnTo>
                  <a:pt x="11988" y="109626"/>
                </a:lnTo>
                <a:lnTo>
                  <a:pt x="8712" y="107086"/>
                </a:lnTo>
                <a:lnTo>
                  <a:pt x="2286" y="108356"/>
                </a:lnTo>
                <a:lnTo>
                  <a:pt x="101" y="110896"/>
                </a:lnTo>
                <a:lnTo>
                  <a:pt x="152" y="124777"/>
                </a:lnTo>
                <a:lnTo>
                  <a:pt x="10439" y="160032"/>
                </a:lnTo>
                <a:lnTo>
                  <a:pt x="10617" y="160426"/>
                </a:lnTo>
                <a:lnTo>
                  <a:pt x="15760" y="161696"/>
                </a:lnTo>
                <a:lnTo>
                  <a:pt x="20904" y="162966"/>
                </a:lnTo>
                <a:lnTo>
                  <a:pt x="21361" y="162750"/>
                </a:lnTo>
                <a:lnTo>
                  <a:pt x="22504" y="162966"/>
                </a:lnTo>
                <a:lnTo>
                  <a:pt x="29667" y="162966"/>
                </a:lnTo>
                <a:lnTo>
                  <a:pt x="32512" y="161696"/>
                </a:lnTo>
                <a:lnTo>
                  <a:pt x="34340" y="160883"/>
                </a:lnTo>
                <a:lnTo>
                  <a:pt x="36093" y="160426"/>
                </a:lnTo>
                <a:lnTo>
                  <a:pt x="39319" y="158648"/>
                </a:lnTo>
                <a:lnTo>
                  <a:pt x="41033" y="157886"/>
                </a:lnTo>
                <a:lnTo>
                  <a:pt x="41135" y="157657"/>
                </a:lnTo>
                <a:lnTo>
                  <a:pt x="43014" y="156616"/>
                </a:lnTo>
                <a:lnTo>
                  <a:pt x="48780" y="151536"/>
                </a:lnTo>
                <a:lnTo>
                  <a:pt x="49898" y="150304"/>
                </a:lnTo>
                <a:lnTo>
                  <a:pt x="50101" y="150266"/>
                </a:lnTo>
                <a:lnTo>
                  <a:pt x="53492" y="146456"/>
                </a:lnTo>
                <a:lnTo>
                  <a:pt x="53962" y="145846"/>
                </a:lnTo>
                <a:lnTo>
                  <a:pt x="56870" y="142646"/>
                </a:lnTo>
                <a:lnTo>
                  <a:pt x="56819" y="142151"/>
                </a:lnTo>
                <a:lnTo>
                  <a:pt x="58394" y="140106"/>
                </a:lnTo>
                <a:lnTo>
                  <a:pt x="62560" y="133756"/>
                </a:lnTo>
                <a:lnTo>
                  <a:pt x="66624" y="124777"/>
                </a:lnTo>
                <a:lnTo>
                  <a:pt x="69049" y="119786"/>
                </a:lnTo>
                <a:lnTo>
                  <a:pt x="70624" y="115976"/>
                </a:lnTo>
                <a:lnTo>
                  <a:pt x="66992" y="115976"/>
                </a:lnTo>
                <a:lnTo>
                  <a:pt x="66306" y="115976"/>
                </a:lnTo>
                <a:lnTo>
                  <a:pt x="65722" y="115671"/>
                </a:lnTo>
                <a:lnTo>
                  <a:pt x="67386" y="115671"/>
                </a:lnTo>
                <a:lnTo>
                  <a:pt x="70751" y="115671"/>
                </a:lnTo>
                <a:lnTo>
                  <a:pt x="71678" y="113436"/>
                </a:lnTo>
                <a:lnTo>
                  <a:pt x="71856" y="112229"/>
                </a:lnTo>
                <a:lnTo>
                  <a:pt x="73533" y="100736"/>
                </a:lnTo>
                <a:lnTo>
                  <a:pt x="73533" y="94386"/>
                </a:lnTo>
                <a:close/>
              </a:path>
              <a:path w="161925" h="163195">
                <a:moveTo>
                  <a:pt x="96164" y="53276"/>
                </a:moveTo>
                <a:lnTo>
                  <a:pt x="96037" y="53555"/>
                </a:lnTo>
                <a:lnTo>
                  <a:pt x="95465" y="58420"/>
                </a:lnTo>
                <a:lnTo>
                  <a:pt x="96164" y="53276"/>
                </a:lnTo>
                <a:close/>
              </a:path>
              <a:path w="161925" h="163195">
                <a:moveTo>
                  <a:pt x="99669" y="35318"/>
                </a:moveTo>
                <a:lnTo>
                  <a:pt x="98933" y="38100"/>
                </a:lnTo>
                <a:lnTo>
                  <a:pt x="99669" y="35318"/>
                </a:lnTo>
                <a:close/>
              </a:path>
              <a:path w="161925" h="163195">
                <a:moveTo>
                  <a:pt x="100431" y="32486"/>
                </a:moveTo>
                <a:lnTo>
                  <a:pt x="100253" y="33020"/>
                </a:lnTo>
                <a:lnTo>
                  <a:pt x="99669" y="35318"/>
                </a:lnTo>
                <a:lnTo>
                  <a:pt x="100431" y="32486"/>
                </a:lnTo>
                <a:close/>
              </a:path>
              <a:path w="161925" h="163195">
                <a:moveTo>
                  <a:pt x="118503" y="33020"/>
                </a:moveTo>
                <a:lnTo>
                  <a:pt x="118427" y="32880"/>
                </a:lnTo>
                <a:lnTo>
                  <a:pt x="117652" y="36588"/>
                </a:lnTo>
                <a:lnTo>
                  <a:pt x="118503" y="33020"/>
                </a:lnTo>
                <a:close/>
              </a:path>
              <a:path w="161925" h="163195">
                <a:moveTo>
                  <a:pt x="121145" y="24447"/>
                </a:moveTo>
                <a:lnTo>
                  <a:pt x="121018" y="25400"/>
                </a:lnTo>
                <a:lnTo>
                  <a:pt x="121132" y="26225"/>
                </a:lnTo>
                <a:lnTo>
                  <a:pt x="121145" y="24447"/>
                </a:lnTo>
                <a:close/>
              </a:path>
              <a:path w="161925" h="163195">
                <a:moveTo>
                  <a:pt x="161798" y="85090"/>
                </a:moveTo>
                <a:lnTo>
                  <a:pt x="161683" y="81280"/>
                </a:lnTo>
                <a:lnTo>
                  <a:pt x="161620" y="80149"/>
                </a:lnTo>
                <a:lnTo>
                  <a:pt x="161632" y="78740"/>
                </a:lnTo>
                <a:lnTo>
                  <a:pt x="161340" y="75184"/>
                </a:lnTo>
                <a:lnTo>
                  <a:pt x="161328" y="75006"/>
                </a:lnTo>
                <a:lnTo>
                  <a:pt x="160921" y="69837"/>
                </a:lnTo>
                <a:lnTo>
                  <a:pt x="160718" y="67310"/>
                </a:lnTo>
                <a:lnTo>
                  <a:pt x="160362" y="64770"/>
                </a:lnTo>
                <a:lnTo>
                  <a:pt x="159842" y="60960"/>
                </a:lnTo>
                <a:lnTo>
                  <a:pt x="158610" y="54610"/>
                </a:lnTo>
                <a:lnTo>
                  <a:pt x="158330" y="53555"/>
                </a:lnTo>
                <a:lnTo>
                  <a:pt x="158445" y="53276"/>
                </a:lnTo>
                <a:lnTo>
                  <a:pt x="155130" y="41910"/>
                </a:lnTo>
                <a:lnTo>
                  <a:pt x="152819" y="35560"/>
                </a:lnTo>
                <a:lnTo>
                  <a:pt x="152082" y="34734"/>
                </a:lnTo>
                <a:lnTo>
                  <a:pt x="151968" y="38150"/>
                </a:lnTo>
                <a:lnTo>
                  <a:pt x="151942" y="38658"/>
                </a:lnTo>
                <a:lnTo>
                  <a:pt x="152082" y="34734"/>
                </a:lnTo>
                <a:lnTo>
                  <a:pt x="152107" y="34290"/>
                </a:lnTo>
                <a:lnTo>
                  <a:pt x="151841" y="34023"/>
                </a:lnTo>
                <a:lnTo>
                  <a:pt x="151841" y="40665"/>
                </a:lnTo>
                <a:lnTo>
                  <a:pt x="151688" y="40817"/>
                </a:lnTo>
                <a:lnTo>
                  <a:pt x="151790" y="40640"/>
                </a:lnTo>
                <a:lnTo>
                  <a:pt x="151841" y="34023"/>
                </a:lnTo>
                <a:lnTo>
                  <a:pt x="147053" y="29159"/>
                </a:lnTo>
                <a:lnTo>
                  <a:pt x="144792" y="26670"/>
                </a:lnTo>
                <a:lnTo>
                  <a:pt x="144589" y="26670"/>
                </a:lnTo>
                <a:lnTo>
                  <a:pt x="142328" y="25704"/>
                </a:lnTo>
                <a:lnTo>
                  <a:pt x="142328" y="92710"/>
                </a:lnTo>
                <a:lnTo>
                  <a:pt x="142265" y="95250"/>
                </a:lnTo>
                <a:lnTo>
                  <a:pt x="138874" y="118110"/>
                </a:lnTo>
                <a:lnTo>
                  <a:pt x="134988" y="128270"/>
                </a:lnTo>
                <a:lnTo>
                  <a:pt x="132422" y="133350"/>
                </a:lnTo>
                <a:lnTo>
                  <a:pt x="131648" y="134137"/>
                </a:lnTo>
                <a:lnTo>
                  <a:pt x="127520" y="138430"/>
                </a:lnTo>
                <a:lnTo>
                  <a:pt x="127190" y="138760"/>
                </a:lnTo>
                <a:lnTo>
                  <a:pt x="127101" y="138912"/>
                </a:lnTo>
                <a:lnTo>
                  <a:pt x="125971" y="138430"/>
                </a:lnTo>
                <a:lnTo>
                  <a:pt x="125260" y="138430"/>
                </a:lnTo>
                <a:lnTo>
                  <a:pt x="123139" y="135890"/>
                </a:lnTo>
                <a:lnTo>
                  <a:pt x="122224" y="134874"/>
                </a:lnTo>
                <a:lnTo>
                  <a:pt x="121513" y="133616"/>
                </a:lnTo>
                <a:lnTo>
                  <a:pt x="121513" y="137160"/>
                </a:lnTo>
                <a:lnTo>
                  <a:pt x="116014" y="139700"/>
                </a:lnTo>
                <a:lnTo>
                  <a:pt x="113284" y="148018"/>
                </a:lnTo>
                <a:lnTo>
                  <a:pt x="116014" y="139687"/>
                </a:lnTo>
                <a:lnTo>
                  <a:pt x="121513" y="137160"/>
                </a:lnTo>
                <a:lnTo>
                  <a:pt x="121513" y="133616"/>
                </a:lnTo>
                <a:lnTo>
                  <a:pt x="117779" y="127000"/>
                </a:lnTo>
                <a:lnTo>
                  <a:pt x="115798" y="119380"/>
                </a:lnTo>
                <a:lnTo>
                  <a:pt x="115493" y="117932"/>
                </a:lnTo>
                <a:lnTo>
                  <a:pt x="115493" y="118110"/>
                </a:lnTo>
                <a:lnTo>
                  <a:pt x="114211" y="111925"/>
                </a:lnTo>
                <a:lnTo>
                  <a:pt x="114452" y="113030"/>
                </a:lnTo>
                <a:lnTo>
                  <a:pt x="115493" y="118110"/>
                </a:lnTo>
                <a:lnTo>
                  <a:pt x="115493" y="117932"/>
                </a:lnTo>
                <a:lnTo>
                  <a:pt x="113411" y="107950"/>
                </a:lnTo>
                <a:lnTo>
                  <a:pt x="112814" y="105410"/>
                </a:lnTo>
                <a:lnTo>
                  <a:pt x="112725" y="104140"/>
                </a:lnTo>
                <a:lnTo>
                  <a:pt x="112255" y="97790"/>
                </a:lnTo>
                <a:lnTo>
                  <a:pt x="112242" y="89293"/>
                </a:lnTo>
                <a:lnTo>
                  <a:pt x="112077" y="93980"/>
                </a:lnTo>
                <a:lnTo>
                  <a:pt x="112242" y="88900"/>
                </a:lnTo>
                <a:lnTo>
                  <a:pt x="112445" y="80149"/>
                </a:lnTo>
                <a:lnTo>
                  <a:pt x="113715" y="60960"/>
                </a:lnTo>
                <a:lnTo>
                  <a:pt x="113842" y="59575"/>
                </a:lnTo>
                <a:lnTo>
                  <a:pt x="113919" y="58801"/>
                </a:lnTo>
                <a:lnTo>
                  <a:pt x="113957" y="58318"/>
                </a:lnTo>
                <a:lnTo>
                  <a:pt x="114198" y="55880"/>
                </a:lnTo>
                <a:lnTo>
                  <a:pt x="117335" y="38100"/>
                </a:lnTo>
                <a:lnTo>
                  <a:pt x="117652" y="36588"/>
                </a:lnTo>
                <a:lnTo>
                  <a:pt x="118414" y="32867"/>
                </a:lnTo>
                <a:lnTo>
                  <a:pt x="118656" y="31750"/>
                </a:lnTo>
                <a:lnTo>
                  <a:pt x="120180" y="26670"/>
                </a:lnTo>
                <a:lnTo>
                  <a:pt x="120942" y="24892"/>
                </a:lnTo>
                <a:lnTo>
                  <a:pt x="121145" y="24447"/>
                </a:lnTo>
                <a:lnTo>
                  <a:pt x="121145" y="24282"/>
                </a:lnTo>
                <a:lnTo>
                  <a:pt x="121081" y="24409"/>
                </a:lnTo>
                <a:lnTo>
                  <a:pt x="121145" y="24206"/>
                </a:lnTo>
                <a:lnTo>
                  <a:pt x="121259" y="21590"/>
                </a:lnTo>
                <a:lnTo>
                  <a:pt x="122961" y="20205"/>
                </a:lnTo>
                <a:lnTo>
                  <a:pt x="123228" y="19596"/>
                </a:lnTo>
                <a:lnTo>
                  <a:pt x="123215" y="19278"/>
                </a:lnTo>
                <a:lnTo>
                  <a:pt x="123444" y="18465"/>
                </a:lnTo>
                <a:lnTo>
                  <a:pt x="123342" y="19354"/>
                </a:lnTo>
                <a:lnTo>
                  <a:pt x="123228" y="19596"/>
                </a:lnTo>
                <a:lnTo>
                  <a:pt x="122974" y="20205"/>
                </a:lnTo>
                <a:lnTo>
                  <a:pt x="121259" y="21590"/>
                </a:lnTo>
                <a:lnTo>
                  <a:pt x="121170" y="24218"/>
                </a:lnTo>
                <a:lnTo>
                  <a:pt x="121246" y="24015"/>
                </a:lnTo>
                <a:lnTo>
                  <a:pt x="121234" y="24231"/>
                </a:lnTo>
                <a:lnTo>
                  <a:pt x="121183" y="26619"/>
                </a:lnTo>
                <a:lnTo>
                  <a:pt x="121132" y="26225"/>
                </a:lnTo>
                <a:lnTo>
                  <a:pt x="121145" y="26670"/>
                </a:lnTo>
                <a:lnTo>
                  <a:pt x="121386" y="29210"/>
                </a:lnTo>
                <a:lnTo>
                  <a:pt x="121742" y="31750"/>
                </a:lnTo>
                <a:lnTo>
                  <a:pt x="120243" y="36830"/>
                </a:lnTo>
                <a:lnTo>
                  <a:pt x="122262" y="40640"/>
                </a:lnTo>
                <a:lnTo>
                  <a:pt x="123240" y="40817"/>
                </a:lnTo>
                <a:lnTo>
                  <a:pt x="122428" y="38100"/>
                </a:lnTo>
                <a:lnTo>
                  <a:pt x="123190" y="40640"/>
                </a:lnTo>
                <a:lnTo>
                  <a:pt x="123266" y="40830"/>
                </a:lnTo>
                <a:lnTo>
                  <a:pt x="123571" y="41910"/>
                </a:lnTo>
                <a:lnTo>
                  <a:pt x="128092" y="43180"/>
                </a:lnTo>
                <a:lnTo>
                  <a:pt x="129794" y="44450"/>
                </a:lnTo>
                <a:lnTo>
                  <a:pt x="131381" y="43180"/>
                </a:lnTo>
                <a:lnTo>
                  <a:pt x="133362" y="43180"/>
                </a:lnTo>
                <a:lnTo>
                  <a:pt x="135470" y="45554"/>
                </a:lnTo>
                <a:lnTo>
                  <a:pt x="136804" y="48183"/>
                </a:lnTo>
                <a:lnTo>
                  <a:pt x="138353" y="53555"/>
                </a:lnTo>
                <a:lnTo>
                  <a:pt x="140487" y="60960"/>
                </a:lnTo>
                <a:lnTo>
                  <a:pt x="141363" y="68580"/>
                </a:lnTo>
                <a:lnTo>
                  <a:pt x="141554" y="71081"/>
                </a:lnTo>
                <a:lnTo>
                  <a:pt x="141935" y="76200"/>
                </a:lnTo>
                <a:lnTo>
                  <a:pt x="142227" y="81280"/>
                </a:lnTo>
                <a:lnTo>
                  <a:pt x="142328" y="92710"/>
                </a:lnTo>
                <a:lnTo>
                  <a:pt x="142328" y="25704"/>
                </a:lnTo>
                <a:lnTo>
                  <a:pt x="138684" y="24130"/>
                </a:lnTo>
                <a:lnTo>
                  <a:pt x="134683" y="25717"/>
                </a:lnTo>
                <a:lnTo>
                  <a:pt x="134645" y="26225"/>
                </a:lnTo>
                <a:lnTo>
                  <a:pt x="134518" y="29159"/>
                </a:lnTo>
                <a:lnTo>
                  <a:pt x="134620" y="26517"/>
                </a:lnTo>
                <a:lnTo>
                  <a:pt x="134404" y="29210"/>
                </a:lnTo>
                <a:lnTo>
                  <a:pt x="134632" y="26225"/>
                </a:lnTo>
                <a:lnTo>
                  <a:pt x="134645" y="25730"/>
                </a:lnTo>
                <a:lnTo>
                  <a:pt x="134759" y="24790"/>
                </a:lnTo>
                <a:lnTo>
                  <a:pt x="134823" y="23990"/>
                </a:lnTo>
                <a:lnTo>
                  <a:pt x="134772" y="22288"/>
                </a:lnTo>
                <a:lnTo>
                  <a:pt x="134759" y="21551"/>
                </a:lnTo>
                <a:lnTo>
                  <a:pt x="134734" y="20205"/>
                </a:lnTo>
                <a:lnTo>
                  <a:pt x="134658" y="19164"/>
                </a:lnTo>
                <a:lnTo>
                  <a:pt x="134556" y="19342"/>
                </a:lnTo>
                <a:lnTo>
                  <a:pt x="134658" y="19050"/>
                </a:lnTo>
                <a:lnTo>
                  <a:pt x="133985" y="16090"/>
                </a:lnTo>
                <a:lnTo>
                  <a:pt x="132930" y="11430"/>
                </a:lnTo>
                <a:lnTo>
                  <a:pt x="132753" y="11303"/>
                </a:lnTo>
                <a:lnTo>
                  <a:pt x="132080" y="8890"/>
                </a:lnTo>
                <a:lnTo>
                  <a:pt x="127863" y="2540"/>
                </a:lnTo>
                <a:lnTo>
                  <a:pt x="127114" y="2540"/>
                </a:lnTo>
                <a:lnTo>
                  <a:pt x="124180" y="1270"/>
                </a:lnTo>
                <a:lnTo>
                  <a:pt x="121234" y="0"/>
                </a:lnTo>
                <a:lnTo>
                  <a:pt x="120929" y="177"/>
                </a:lnTo>
                <a:lnTo>
                  <a:pt x="120929" y="24790"/>
                </a:lnTo>
                <a:lnTo>
                  <a:pt x="120815" y="23990"/>
                </a:lnTo>
                <a:lnTo>
                  <a:pt x="120929" y="24790"/>
                </a:lnTo>
                <a:lnTo>
                  <a:pt x="120929" y="177"/>
                </a:lnTo>
                <a:lnTo>
                  <a:pt x="115925" y="2946"/>
                </a:lnTo>
                <a:lnTo>
                  <a:pt x="113093" y="4292"/>
                </a:lnTo>
                <a:lnTo>
                  <a:pt x="113093" y="66040"/>
                </a:lnTo>
                <a:lnTo>
                  <a:pt x="108534" y="69850"/>
                </a:lnTo>
                <a:lnTo>
                  <a:pt x="113093" y="66040"/>
                </a:lnTo>
                <a:lnTo>
                  <a:pt x="113093" y="4292"/>
                </a:lnTo>
                <a:lnTo>
                  <a:pt x="111429" y="5080"/>
                </a:lnTo>
                <a:lnTo>
                  <a:pt x="110553" y="6743"/>
                </a:lnTo>
                <a:lnTo>
                  <a:pt x="110553" y="9779"/>
                </a:lnTo>
                <a:lnTo>
                  <a:pt x="110553" y="10363"/>
                </a:lnTo>
                <a:lnTo>
                  <a:pt x="110439" y="10160"/>
                </a:lnTo>
                <a:lnTo>
                  <a:pt x="110553" y="9779"/>
                </a:lnTo>
                <a:lnTo>
                  <a:pt x="110553" y="6743"/>
                </a:lnTo>
                <a:lnTo>
                  <a:pt x="108750" y="10160"/>
                </a:lnTo>
                <a:lnTo>
                  <a:pt x="105232" y="17881"/>
                </a:lnTo>
                <a:lnTo>
                  <a:pt x="103987" y="20320"/>
                </a:lnTo>
                <a:lnTo>
                  <a:pt x="95427" y="58801"/>
                </a:lnTo>
                <a:lnTo>
                  <a:pt x="95465" y="58420"/>
                </a:lnTo>
                <a:lnTo>
                  <a:pt x="94869" y="63500"/>
                </a:lnTo>
                <a:lnTo>
                  <a:pt x="94678" y="66040"/>
                </a:lnTo>
                <a:lnTo>
                  <a:pt x="93853" y="76200"/>
                </a:lnTo>
                <a:lnTo>
                  <a:pt x="93573" y="80010"/>
                </a:lnTo>
                <a:lnTo>
                  <a:pt x="93472" y="82499"/>
                </a:lnTo>
                <a:lnTo>
                  <a:pt x="93256" y="87630"/>
                </a:lnTo>
                <a:lnTo>
                  <a:pt x="93091" y="92710"/>
                </a:lnTo>
                <a:lnTo>
                  <a:pt x="93230" y="92875"/>
                </a:lnTo>
                <a:lnTo>
                  <a:pt x="93268" y="96520"/>
                </a:lnTo>
                <a:lnTo>
                  <a:pt x="93548" y="102870"/>
                </a:lnTo>
                <a:lnTo>
                  <a:pt x="94310" y="109347"/>
                </a:lnTo>
                <a:lnTo>
                  <a:pt x="94640" y="111467"/>
                </a:lnTo>
                <a:lnTo>
                  <a:pt x="94449" y="111760"/>
                </a:lnTo>
                <a:lnTo>
                  <a:pt x="95465" y="116840"/>
                </a:lnTo>
                <a:lnTo>
                  <a:pt x="96494" y="121920"/>
                </a:lnTo>
                <a:lnTo>
                  <a:pt x="96647" y="122021"/>
                </a:lnTo>
                <a:lnTo>
                  <a:pt x="96901" y="123190"/>
                </a:lnTo>
                <a:lnTo>
                  <a:pt x="98742" y="129540"/>
                </a:lnTo>
                <a:lnTo>
                  <a:pt x="101041" y="135890"/>
                </a:lnTo>
                <a:lnTo>
                  <a:pt x="101460" y="136652"/>
                </a:lnTo>
                <a:lnTo>
                  <a:pt x="101320" y="137160"/>
                </a:lnTo>
                <a:lnTo>
                  <a:pt x="103835" y="140970"/>
                </a:lnTo>
                <a:lnTo>
                  <a:pt x="107492" y="148590"/>
                </a:lnTo>
                <a:lnTo>
                  <a:pt x="112763" y="154940"/>
                </a:lnTo>
                <a:lnTo>
                  <a:pt x="115100" y="155638"/>
                </a:lnTo>
                <a:lnTo>
                  <a:pt x="115341" y="156210"/>
                </a:lnTo>
                <a:lnTo>
                  <a:pt x="120319" y="157480"/>
                </a:lnTo>
                <a:lnTo>
                  <a:pt x="122859" y="157988"/>
                </a:lnTo>
                <a:lnTo>
                  <a:pt x="125374" y="158750"/>
                </a:lnTo>
                <a:lnTo>
                  <a:pt x="125768" y="158572"/>
                </a:lnTo>
                <a:lnTo>
                  <a:pt x="126644" y="158750"/>
                </a:lnTo>
                <a:lnTo>
                  <a:pt x="132702" y="157480"/>
                </a:lnTo>
                <a:lnTo>
                  <a:pt x="138252" y="154940"/>
                </a:lnTo>
                <a:lnTo>
                  <a:pt x="139433" y="154940"/>
                </a:lnTo>
                <a:lnTo>
                  <a:pt x="143052" y="151130"/>
                </a:lnTo>
                <a:lnTo>
                  <a:pt x="148424" y="144780"/>
                </a:lnTo>
                <a:lnTo>
                  <a:pt x="152285" y="137160"/>
                </a:lnTo>
                <a:lnTo>
                  <a:pt x="157035" y="124460"/>
                </a:lnTo>
                <a:lnTo>
                  <a:pt x="156921" y="124218"/>
                </a:lnTo>
                <a:lnTo>
                  <a:pt x="157264" y="123190"/>
                </a:lnTo>
                <a:lnTo>
                  <a:pt x="158965" y="116840"/>
                </a:lnTo>
                <a:lnTo>
                  <a:pt x="159219" y="115570"/>
                </a:lnTo>
                <a:lnTo>
                  <a:pt x="159727" y="113030"/>
                </a:lnTo>
                <a:lnTo>
                  <a:pt x="160235" y="110490"/>
                </a:lnTo>
                <a:lnTo>
                  <a:pt x="160388" y="109347"/>
                </a:lnTo>
                <a:lnTo>
                  <a:pt x="160553" y="109220"/>
                </a:lnTo>
                <a:lnTo>
                  <a:pt x="161112" y="104140"/>
                </a:lnTo>
                <a:lnTo>
                  <a:pt x="161671" y="99060"/>
                </a:lnTo>
                <a:lnTo>
                  <a:pt x="161505" y="98844"/>
                </a:lnTo>
                <a:lnTo>
                  <a:pt x="161683" y="96520"/>
                </a:lnTo>
                <a:lnTo>
                  <a:pt x="161785" y="92710"/>
                </a:lnTo>
                <a:lnTo>
                  <a:pt x="161798" y="850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8554" y="164553"/>
            <a:ext cx="43815" cy="170815"/>
          </a:xfrm>
          <a:custGeom>
            <a:avLst/>
            <a:gdLst/>
            <a:ahLst/>
            <a:cxnLst/>
            <a:rect l="l" t="t" r="r" b="b"/>
            <a:pathLst>
              <a:path w="43815" h="170815">
                <a:moveTo>
                  <a:pt x="14071" y="4064"/>
                </a:moveTo>
                <a:lnTo>
                  <a:pt x="13487" y="3416"/>
                </a:lnTo>
                <a:lnTo>
                  <a:pt x="14071" y="4064"/>
                </a:lnTo>
                <a:close/>
              </a:path>
              <a:path w="43815" h="170815">
                <a:moveTo>
                  <a:pt x="21640" y="20167"/>
                </a:moveTo>
                <a:lnTo>
                  <a:pt x="21577" y="20027"/>
                </a:lnTo>
                <a:lnTo>
                  <a:pt x="18630" y="15494"/>
                </a:lnTo>
                <a:lnTo>
                  <a:pt x="18707" y="14808"/>
                </a:lnTo>
                <a:lnTo>
                  <a:pt x="17043" y="10096"/>
                </a:lnTo>
                <a:lnTo>
                  <a:pt x="15938" y="6134"/>
                </a:lnTo>
                <a:lnTo>
                  <a:pt x="15875" y="10896"/>
                </a:lnTo>
                <a:lnTo>
                  <a:pt x="15811" y="10756"/>
                </a:lnTo>
                <a:lnTo>
                  <a:pt x="15748" y="10896"/>
                </a:lnTo>
                <a:lnTo>
                  <a:pt x="15773" y="10706"/>
                </a:lnTo>
                <a:lnTo>
                  <a:pt x="15430" y="10096"/>
                </a:lnTo>
                <a:lnTo>
                  <a:pt x="15773" y="10706"/>
                </a:lnTo>
                <a:lnTo>
                  <a:pt x="15875" y="10896"/>
                </a:lnTo>
                <a:lnTo>
                  <a:pt x="15875" y="6070"/>
                </a:lnTo>
                <a:lnTo>
                  <a:pt x="14071" y="4064"/>
                </a:lnTo>
                <a:lnTo>
                  <a:pt x="12407" y="2286"/>
                </a:lnTo>
                <a:lnTo>
                  <a:pt x="13487" y="3416"/>
                </a:lnTo>
                <a:lnTo>
                  <a:pt x="10845" y="482"/>
                </a:lnTo>
                <a:lnTo>
                  <a:pt x="10718" y="482"/>
                </a:lnTo>
                <a:lnTo>
                  <a:pt x="10515" y="266"/>
                </a:lnTo>
                <a:lnTo>
                  <a:pt x="10033" y="241"/>
                </a:lnTo>
                <a:lnTo>
                  <a:pt x="5410" y="0"/>
                </a:lnTo>
                <a:lnTo>
                  <a:pt x="2019" y="3784"/>
                </a:lnTo>
                <a:lnTo>
                  <a:pt x="1625" y="4381"/>
                </a:lnTo>
                <a:lnTo>
                  <a:pt x="1092" y="4864"/>
                </a:lnTo>
                <a:lnTo>
                  <a:pt x="1092" y="5422"/>
                </a:lnTo>
                <a:lnTo>
                  <a:pt x="863" y="6121"/>
                </a:lnTo>
                <a:lnTo>
                  <a:pt x="1092" y="5422"/>
                </a:lnTo>
                <a:lnTo>
                  <a:pt x="1092" y="4864"/>
                </a:lnTo>
                <a:lnTo>
                  <a:pt x="457" y="5422"/>
                </a:lnTo>
                <a:lnTo>
                  <a:pt x="0" y="9613"/>
                </a:lnTo>
                <a:lnTo>
                  <a:pt x="1562" y="11798"/>
                </a:lnTo>
                <a:lnTo>
                  <a:pt x="1828" y="12242"/>
                </a:lnTo>
                <a:lnTo>
                  <a:pt x="1689" y="11988"/>
                </a:lnTo>
                <a:lnTo>
                  <a:pt x="1828" y="12242"/>
                </a:lnTo>
                <a:lnTo>
                  <a:pt x="3670" y="16217"/>
                </a:lnTo>
                <a:lnTo>
                  <a:pt x="6604" y="20167"/>
                </a:lnTo>
                <a:lnTo>
                  <a:pt x="11049" y="27025"/>
                </a:lnTo>
                <a:lnTo>
                  <a:pt x="14973" y="27851"/>
                </a:lnTo>
                <a:lnTo>
                  <a:pt x="20828" y="24053"/>
                </a:lnTo>
                <a:lnTo>
                  <a:pt x="21526" y="20751"/>
                </a:lnTo>
                <a:lnTo>
                  <a:pt x="21640" y="20167"/>
                </a:lnTo>
                <a:close/>
              </a:path>
              <a:path w="43815" h="170815">
                <a:moveTo>
                  <a:pt x="43243" y="166776"/>
                </a:moveTo>
                <a:lnTo>
                  <a:pt x="36982" y="115023"/>
                </a:lnTo>
                <a:lnTo>
                  <a:pt x="33972" y="99961"/>
                </a:lnTo>
                <a:lnTo>
                  <a:pt x="34569" y="103174"/>
                </a:lnTo>
                <a:lnTo>
                  <a:pt x="33909" y="99669"/>
                </a:lnTo>
                <a:lnTo>
                  <a:pt x="33591" y="98107"/>
                </a:lnTo>
                <a:lnTo>
                  <a:pt x="33553" y="97904"/>
                </a:lnTo>
                <a:lnTo>
                  <a:pt x="33528" y="97739"/>
                </a:lnTo>
                <a:lnTo>
                  <a:pt x="32905" y="94742"/>
                </a:lnTo>
                <a:lnTo>
                  <a:pt x="32308" y="92113"/>
                </a:lnTo>
                <a:lnTo>
                  <a:pt x="30822" y="85547"/>
                </a:lnTo>
                <a:lnTo>
                  <a:pt x="28613" y="77063"/>
                </a:lnTo>
                <a:lnTo>
                  <a:pt x="26987" y="70827"/>
                </a:lnTo>
                <a:lnTo>
                  <a:pt x="26670" y="70053"/>
                </a:lnTo>
                <a:lnTo>
                  <a:pt x="26670" y="71323"/>
                </a:lnTo>
                <a:lnTo>
                  <a:pt x="24549" y="75069"/>
                </a:lnTo>
                <a:lnTo>
                  <a:pt x="17297" y="77063"/>
                </a:lnTo>
                <a:lnTo>
                  <a:pt x="23736" y="75285"/>
                </a:lnTo>
                <a:lnTo>
                  <a:pt x="24549" y="75069"/>
                </a:lnTo>
                <a:lnTo>
                  <a:pt x="26657" y="71323"/>
                </a:lnTo>
                <a:lnTo>
                  <a:pt x="26670" y="70053"/>
                </a:lnTo>
                <a:lnTo>
                  <a:pt x="23990" y="63461"/>
                </a:lnTo>
                <a:lnTo>
                  <a:pt x="22504" y="59778"/>
                </a:lnTo>
                <a:lnTo>
                  <a:pt x="22669" y="60274"/>
                </a:lnTo>
                <a:lnTo>
                  <a:pt x="22390" y="59524"/>
                </a:lnTo>
                <a:lnTo>
                  <a:pt x="21259" y="56388"/>
                </a:lnTo>
                <a:lnTo>
                  <a:pt x="20853" y="56197"/>
                </a:lnTo>
                <a:lnTo>
                  <a:pt x="20739" y="55981"/>
                </a:lnTo>
                <a:lnTo>
                  <a:pt x="19164" y="55410"/>
                </a:lnTo>
                <a:lnTo>
                  <a:pt x="17627" y="54698"/>
                </a:lnTo>
                <a:lnTo>
                  <a:pt x="17411" y="54775"/>
                </a:lnTo>
                <a:lnTo>
                  <a:pt x="16979" y="54622"/>
                </a:lnTo>
                <a:lnTo>
                  <a:pt x="14884" y="55613"/>
                </a:lnTo>
                <a:lnTo>
                  <a:pt x="14884" y="69088"/>
                </a:lnTo>
                <a:lnTo>
                  <a:pt x="11925" y="67411"/>
                </a:lnTo>
                <a:lnTo>
                  <a:pt x="12077" y="67106"/>
                </a:lnTo>
                <a:lnTo>
                  <a:pt x="11976" y="67437"/>
                </a:lnTo>
                <a:lnTo>
                  <a:pt x="14884" y="69088"/>
                </a:lnTo>
                <a:lnTo>
                  <a:pt x="14884" y="55613"/>
                </a:lnTo>
                <a:lnTo>
                  <a:pt x="14084" y="55981"/>
                </a:lnTo>
                <a:lnTo>
                  <a:pt x="11074" y="57073"/>
                </a:lnTo>
                <a:lnTo>
                  <a:pt x="9867" y="59651"/>
                </a:lnTo>
                <a:lnTo>
                  <a:pt x="9867" y="60096"/>
                </a:lnTo>
                <a:lnTo>
                  <a:pt x="9855" y="60680"/>
                </a:lnTo>
                <a:lnTo>
                  <a:pt x="9779" y="60274"/>
                </a:lnTo>
                <a:lnTo>
                  <a:pt x="9791" y="60096"/>
                </a:lnTo>
                <a:lnTo>
                  <a:pt x="9779" y="60274"/>
                </a:lnTo>
                <a:lnTo>
                  <a:pt x="9867" y="60096"/>
                </a:lnTo>
                <a:lnTo>
                  <a:pt x="9867" y="59651"/>
                </a:lnTo>
                <a:lnTo>
                  <a:pt x="9372" y="60706"/>
                </a:lnTo>
                <a:lnTo>
                  <a:pt x="10414" y="63576"/>
                </a:lnTo>
                <a:lnTo>
                  <a:pt x="11391" y="67106"/>
                </a:lnTo>
                <a:lnTo>
                  <a:pt x="11633" y="67995"/>
                </a:lnTo>
                <a:lnTo>
                  <a:pt x="12636" y="71653"/>
                </a:lnTo>
                <a:lnTo>
                  <a:pt x="14439" y="78867"/>
                </a:lnTo>
                <a:lnTo>
                  <a:pt x="16027" y="86499"/>
                </a:lnTo>
                <a:lnTo>
                  <a:pt x="18097" y="97739"/>
                </a:lnTo>
                <a:lnTo>
                  <a:pt x="18986" y="102603"/>
                </a:lnTo>
                <a:lnTo>
                  <a:pt x="19100" y="103174"/>
                </a:lnTo>
                <a:lnTo>
                  <a:pt x="19608" y="105956"/>
                </a:lnTo>
                <a:lnTo>
                  <a:pt x="21958" y="117856"/>
                </a:lnTo>
                <a:lnTo>
                  <a:pt x="25196" y="133832"/>
                </a:lnTo>
                <a:lnTo>
                  <a:pt x="28600" y="149758"/>
                </a:lnTo>
                <a:lnTo>
                  <a:pt x="32207" y="165658"/>
                </a:lnTo>
                <a:lnTo>
                  <a:pt x="32905" y="168630"/>
                </a:lnTo>
                <a:lnTo>
                  <a:pt x="35877" y="170472"/>
                </a:lnTo>
                <a:lnTo>
                  <a:pt x="41440" y="169164"/>
                </a:lnTo>
                <a:lnTo>
                  <a:pt x="43243" y="166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83233" y="265489"/>
            <a:ext cx="78740" cy="23495"/>
          </a:xfrm>
          <a:custGeom>
            <a:avLst/>
            <a:gdLst/>
            <a:ahLst/>
            <a:cxnLst/>
            <a:rect l="l" t="t" r="r" b="b"/>
            <a:pathLst>
              <a:path w="78740" h="23495">
                <a:moveTo>
                  <a:pt x="32277" y="8587"/>
                </a:moveTo>
                <a:lnTo>
                  <a:pt x="16691" y="8587"/>
                </a:lnTo>
                <a:lnTo>
                  <a:pt x="20732" y="8915"/>
                </a:lnTo>
                <a:lnTo>
                  <a:pt x="23547" y="12225"/>
                </a:lnTo>
                <a:lnTo>
                  <a:pt x="22984" y="19168"/>
                </a:lnTo>
                <a:lnTo>
                  <a:pt x="22881" y="19823"/>
                </a:lnTo>
                <a:lnTo>
                  <a:pt x="19625" y="22590"/>
                </a:lnTo>
                <a:lnTo>
                  <a:pt x="23905" y="22937"/>
                </a:lnTo>
                <a:lnTo>
                  <a:pt x="32246" y="21564"/>
                </a:lnTo>
                <a:lnTo>
                  <a:pt x="36183" y="20993"/>
                </a:lnTo>
                <a:lnTo>
                  <a:pt x="32445" y="18272"/>
                </a:lnTo>
                <a:lnTo>
                  <a:pt x="31219" y="10830"/>
                </a:lnTo>
                <a:lnTo>
                  <a:pt x="31274" y="9986"/>
                </a:lnTo>
                <a:lnTo>
                  <a:pt x="32277" y="8587"/>
                </a:lnTo>
                <a:close/>
              </a:path>
              <a:path w="78740" h="23495">
                <a:moveTo>
                  <a:pt x="16691" y="8587"/>
                </a:moveTo>
                <a:lnTo>
                  <a:pt x="12652" y="8724"/>
                </a:lnTo>
                <a:lnTo>
                  <a:pt x="13415" y="10231"/>
                </a:lnTo>
                <a:lnTo>
                  <a:pt x="15110" y="12225"/>
                </a:lnTo>
                <a:lnTo>
                  <a:pt x="15043" y="13446"/>
                </a:lnTo>
                <a:lnTo>
                  <a:pt x="15718" y="14780"/>
                </a:lnTo>
                <a:lnTo>
                  <a:pt x="14691" y="17915"/>
                </a:lnTo>
                <a:lnTo>
                  <a:pt x="14569" y="19306"/>
                </a:lnTo>
                <a:lnTo>
                  <a:pt x="11938" y="21542"/>
                </a:lnTo>
                <a:lnTo>
                  <a:pt x="12380" y="22004"/>
                </a:lnTo>
                <a:lnTo>
                  <a:pt x="19625" y="22590"/>
                </a:lnTo>
                <a:lnTo>
                  <a:pt x="22881" y="19823"/>
                </a:lnTo>
                <a:lnTo>
                  <a:pt x="22984" y="19168"/>
                </a:lnTo>
                <a:lnTo>
                  <a:pt x="23547" y="12225"/>
                </a:lnTo>
                <a:lnTo>
                  <a:pt x="20732" y="8915"/>
                </a:lnTo>
                <a:lnTo>
                  <a:pt x="16691" y="8587"/>
                </a:lnTo>
                <a:close/>
              </a:path>
              <a:path w="78740" h="23495">
                <a:moveTo>
                  <a:pt x="2625" y="20098"/>
                </a:moveTo>
                <a:lnTo>
                  <a:pt x="3154" y="21142"/>
                </a:lnTo>
                <a:lnTo>
                  <a:pt x="6958" y="22388"/>
                </a:lnTo>
                <a:lnTo>
                  <a:pt x="8359" y="21679"/>
                </a:lnTo>
                <a:lnTo>
                  <a:pt x="4719" y="21384"/>
                </a:lnTo>
                <a:lnTo>
                  <a:pt x="4596" y="21255"/>
                </a:lnTo>
                <a:lnTo>
                  <a:pt x="4241" y="21212"/>
                </a:lnTo>
                <a:lnTo>
                  <a:pt x="2625" y="20098"/>
                </a:lnTo>
                <a:close/>
              </a:path>
              <a:path w="78740" h="23495">
                <a:moveTo>
                  <a:pt x="11938" y="21542"/>
                </a:moveTo>
                <a:lnTo>
                  <a:pt x="11481" y="21931"/>
                </a:lnTo>
                <a:lnTo>
                  <a:pt x="12378" y="22003"/>
                </a:lnTo>
                <a:lnTo>
                  <a:pt x="11938" y="21542"/>
                </a:lnTo>
                <a:close/>
              </a:path>
              <a:path w="78740" h="23495">
                <a:moveTo>
                  <a:pt x="8360" y="21678"/>
                </a:moveTo>
                <a:lnTo>
                  <a:pt x="11481" y="21931"/>
                </a:lnTo>
                <a:lnTo>
                  <a:pt x="8360" y="21678"/>
                </a:lnTo>
                <a:close/>
              </a:path>
              <a:path w="78740" h="23495">
                <a:moveTo>
                  <a:pt x="10859" y="20413"/>
                </a:moveTo>
                <a:lnTo>
                  <a:pt x="8367" y="21679"/>
                </a:lnTo>
                <a:lnTo>
                  <a:pt x="11481" y="21931"/>
                </a:lnTo>
                <a:lnTo>
                  <a:pt x="11938" y="21542"/>
                </a:lnTo>
                <a:lnTo>
                  <a:pt x="10859" y="20413"/>
                </a:lnTo>
                <a:close/>
              </a:path>
              <a:path w="78740" h="23495">
                <a:moveTo>
                  <a:pt x="8743" y="8865"/>
                </a:moveTo>
                <a:lnTo>
                  <a:pt x="5599" y="8968"/>
                </a:lnTo>
                <a:lnTo>
                  <a:pt x="5402" y="9006"/>
                </a:lnTo>
                <a:lnTo>
                  <a:pt x="4081" y="9675"/>
                </a:lnTo>
                <a:lnTo>
                  <a:pt x="2005" y="11902"/>
                </a:lnTo>
                <a:lnTo>
                  <a:pt x="2067" y="15215"/>
                </a:lnTo>
                <a:lnTo>
                  <a:pt x="2192" y="18737"/>
                </a:lnTo>
                <a:lnTo>
                  <a:pt x="4596" y="21255"/>
                </a:lnTo>
                <a:lnTo>
                  <a:pt x="7564" y="21614"/>
                </a:lnTo>
                <a:lnTo>
                  <a:pt x="8360" y="21678"/>
                </a:lnTo>
                <a:lnTo>
                  <a:pt x="10859" y="20413"/>
                </a:lnTo>
                <a:lnTo>
                  <a:pt x="9758" y="19260"/>
                </a:lnTo>
                <a:lnTo>
                  <a:pt x="9638" y="18272"/>
                </a:lnTo>
                <a:lnTo>
                  <a:pt x="9413" y="11902"/>
                </a:lnTo>
                <a:lnTo>
                  <a:pt x="11997" y="9129"/>
                </a:lnTo>
                <a:lnTo>
                  <a:pt x="8743" y="8865"/>
                </a:lnTo>
                <a:close/>
              </a:path>
              <a:path w="78740" h="23495">
                <a:moveTo>
                  <a:pt x="4596" y="21255"/>
                </a:moveTo>
                <a:lnTo>
                  <a:pt x="4719" y="21384"/>
                </a:lnTo>
                <a:lnTo>
                  <a:pt x="7543" y="21612"/>
                </a:lnTo>
                <a:lnTo>
                  <a:pt x="4596" y="21255"/>
                </a:lnTo>
                <a:close/>
              </a:path>
              <a:path w="78740" h="23495">
                <a:moveTo>
                  <a:pt x="14678" y="17955"/>
                </a:moveTo>
                <a:lnTo>
                  <a:pt x="14472" y="18583"/>
                </a:lnTo>
                <a:lnTo>
                  <a:pt x="10859" y="20413"/>
                </a:lnTo>
                <a:lnTo>
                  <a:pt x="11938" y="21542"/>
                </a:lnTo>
                <a:lnTo>
                  <a:pt x="14569" y="19306"/>
                </a:lnTo>
                <a:lnTo>
                  <a:pt x="14678" y="17955"/>
                </a:lnTo>
                <a:close/>
              </a:path>
              <a:path w="78740" h="23495">
                <a:moveTo>
                  <a:pt x="4081" y="9675"/>
                </a:moveTo>
                <a:lnTo>
                  <a:pt x="892" y="16206"/>
                </a:lnTo>
                <a:lnTo>
                  <a:pt x="1321" y="17523"/>
                </a:lnTo>
                <a:lnTo>
                  <a:pt x="2625" y="20098"/>
                </a:lnTo>
                <a:lnTo>
                  <a:pt x="4241" y="21212"/>
                </a:lnTo>
                <a:lnTo>
                  <a:pt x="4596" y="21255"/>
                </a:lnTo>
                <a:lnTo>
                  <a:pt x="2192" y="18737"/>
                </a:lnTo>
                <a:lnTo>
                  <a:pt x="2067" y="15215"/>
                </a:lnTo>
                <a:lnTo>
                  <a:pt x="2005" y="11902"/>
                </a:lnTo>
                <a:lnTo>
                  <a:pt x="4081" y="9675"/>
                </a:lnTo>
                <a:close/>
              </a:path>
              <a:path w="78740" h="23495">
                <a:moveTo>
                  <a:pt x="40204" y="20411"/>
                </a:moveTo>
                <a:lnTo>
                  <a:pt x="36183" y="20993"/>
                </a:lnTo>
                <a:lnTo>
                  <a:pt x="40204" y="20411"/>
                </a:lnTo>
                <a:close/>
              </a:path>
              <a:path w="78740" h="23495">
                <a:moveTo>
                  <a:pt x="42123" y="5100"/>
                </a:moveTo>
                <a:lnTo>
                  <a:pt x="37883" y="5717"/>
                </a:lnTo>
                <a:lnTo>
                  <a:pt x="33843" y="6402"/>
                </a:lnTo>
                <a:lnTo>
                  <a:pt x="31274" y="9986"/>
                </a:lnTo>
                <a:lnTo>
                  <a:pt x="31219" y="10830"/>
                </a:lnTo>
                <a:lnTo>
                  <a:pt x="32445" y="18272"/>
                </a:lnTo>
                <a:lnTo>
                  <a:pt x="36183" y="20993"/>
                </a:lnTo>
                <a:lnTo>
                  <a:pt x="44275" y="19800"/>
                </a:lnTo>
                <a:lnTo>
                  <a:pt x="46959" y="16206"/>
                </a:lnTo>
                <a:lnTo>
                  <a:pt x="46892" y="14780"/>
                </a:lnTo>
                <a:lnTo>
                  <a:pt x="45897" y="7918"/>
                </a:lnTo>
                <a:lnTo>
                  <a:pt x="42123" y="5100"/>
                </a:lnTo>
                <a:close/>
              </a:path>
              <a:path w="78740" h="23495">
                <a:moveTo>
                  <a:pt x="11997" y="9129"/>
                </a:moveTo>
                <a:lnTo>
                  <a:pt x="9413" y="11902"/>
                </a:lnTo>
                <a:lnTo>
                  <a:pt x="9638" y="18272"/>
                </a:lnTo>
                <a:lnTo>
                  <a:pt x="9758" y="19260"/>
                </a:lnTo>
                <a:lnTo>
                  <a:pt x="10870" y="20407"/>
                </a:lnTo>
                <a:lnTo>
                  <a:pt x="14472" y="18583"/>
                </a:lnTo>
                <a:lnTo>
                  <a:pt x="14681" y="17915"/>
                </a:lnTo>
                <a:lnTo>
                  <a:pt x="14935" y="14780"/>
                </a:lnTo>
                <a:lnTo>
                  <a:pt x="15007" y="13375"/>
                </a:lnTo>
                <a:lnTo>
                  <a:pt x="13394" y="10206"/>
                </a:lnTo>
                <a:lnTo>
                  <a:pt x="12514" y="9171"/>
                </a:lnTo>
                <a:lnTo>
                  <a:pt x="11997" y="9129"/>
                </a:lnTo>
                <a:close/>
              </a:path>
              <a:path w="78740" h="23495">
                <a:moveTo>
                  <a:pt x="44275" y="19800"/>
                </a:moveTo>
                <a:lnTo>
                  <a:pt x="40204" y="20411"/>
                </a:lnTo>
                <a:lnTo>
                  <a:pt x="44258" y="19823"/>
                </a:lnTo>
                <a:close/>
              </a:path>
              <a:path w="78740" h="23495">
                <a:moveTo>
                  <a:pt x="1321" y="17523"/>
                </a:moveTo>
                <a:lnTo>
                  <a:pt x="2024" y="19683"/>
                </a:lnTo>
                <a:lnTo>
                  <a:pt x="2625" y="20098"/>
                </a:lnTo>
                <a:lnTo>
                  <a:pt x="1321" y="17523"/>
                </a:lnTo>
                <a:close/>
              </a:path>
              <a:path w="78740" h="23495">
                <a:moveTo>
                  <a:pt x="78093" y="5100"/>
                </a:moveTo>
                <a:lnTo>
                  <a:pt x="42123" y="5100"/>
                </a:lnTo>
                <a:lnTo>
                  <a:pt x="45897" y="7918"/>
                </a:lnTo>
                <a:lnTo>
                  <a:pt x="46892" y="14780"/>
                </a:lnTo>
                <a:lnTo>
                  <a:pt x="46959" y="16206"/>
                </a:lnTo>
                <a:lnTo>
                  <a:pt x="44275" y="19800"/>
                </a:lnTo>
                <a:lnTo>
                  <a:pt x="47877" y="19260"/>
                </a:lnTo>
                <a:lnTo>
                  <a:pt x="55568" y="17915"/>
                </a:lnTo>
                <a:lnTo>
                  <a:pt x="67716" y="14246"/>
                </a:lnTo>
                <a:lnTo>
                  <a:pt x="73050" y="12526"/>
                </a:lnTo>
                <a:lnTo>
                  <a:pt x="78198" y="6597"/>
                </a:lnTo>
                <a:lnTo>
                  <a:pt x="78093" y="5100"/>
                </a:lnTo>
                <a:close/>
              </a:path>
              <a:path w="78740" h="23495">
                <a:moveTo>
                  <a:pt x="15043" y="13446"/>
                </a:moveTo>
                <a:lnTo>
                  <a:pt x="14678" y="17955"/>
                </a:lnTo>
                <a:lnTo>
                  <a:pt x="15718" y="14780"/>
                </a:lnTo>
                <a:lnTo>
                  <a:pt x="15043" y="13446"/>
                </a:lnTo>
                <a:close/>
              </a:path>
              <a:path w="78740" h="23495">
                <a:moveTo>
                  <a:pt x="3347" y="10047"/>
                </a:moveTo>
                <a:lnTo>
                  <a:pt x="1245" y="11111"/>
                </a:lnTo>
                <a:lnTo>
                  <a:pt x="0" y="14914"/>
                </a:lnTo>
                <a:lnTo>
                  <a:pt x="1321" y="17523"/>
                </a:lnTo>
                <a:lnTo>
                  <a:pt x="892" y="16206"/>
                </a:lnTo>
                <a:lnTo>
                  <a:pt x="955" y="14246"/>
                </a:lnTo>
                <a:lnTo>
                  <a:pt x="1085" y="13375"/>
                </a:lnTo>
                <a:lnTo>
                  <a:pt x="1405" y="12526"/>
                </a:lnTo>
                <a:lnTo>
                  <a:pt x="2480" y="10830"/>
                </a:lnTo>
                <a:lnTo>
                  <a:pt x="3347" y="10047"/>
                </a:lnTo>
                <a:close/>
              </a:path>
              <a:path w="78740" h="23495">
                <a:moveTo>
                  <a:pt x="13415" y="10231"/>
                </a:moveTo>
                <a:lnTo>
                  <a:pt x="15043" y="13446"/>
                </a:lnTo>
                <a:lnTo>
                  <a:pt x="15110" y="12225"/>
                </a:lnTo>
                <a:lnTo>
                  <a:pt x="13415" y="10231"/>
                </a:lnTo>
                <a:close/>
              </a:path>
              <a:path w="78740" h="23495">
                <a:moveTo>
                  <a:pt x="12652" y="8724"/>
                </a:moveTo>
                <a:lnTo>
                  <a:pt x="12365" y="8734"/>
                </a:lnTo>
                <a:lnTo>
                  <a:pt x="11997" y="9129"/>
                </a:lnTo>
                <a:lnTo>
                  <a:pt x="12514" y="9171"/>
                </a:lnTo>
                <a:lnTo>
                  <a:pt x="13415" y="10231"/>
                </a:lnTo>
                <a:lnTo>
                  <a:pt x="12652" y="8724"/>
                </a:lnTo>
                <a:close/>
              </a:path>
              <a:path w="78740" h="23495">
                <a:moveTo>
                  <a:pt x="5624" y="8963"/>
                </a:moveTo>
                <a:lnTo>
                  <a:pt x="5478" y="8968"/>
                </a:lnTo>
                <a:lnTo>
                  <a:pt x="4081" y="9675"/>
                </a:lnTo>
                <a:lnTo>
                  <a:pt x="5402" y="9006"/>
                </a:lnTo>
                <a:lnTo>
                  <a:pt x="5624" y="8963"/>
                </a:lnTo>
                <a:close/>
              </a:path>
              <a:path w="78740" h="23495">
                <a:moveTo>
                  <a:pt x="5478" y="8968"/>
                </a:moveTo>
                <a:lnTo>
                  <a:pt x="4716" y="8994"/>
                </a:lnTo>
                <a:lnTo>
                  <a:pt x="4081" y="9675"/>
                </a:lnTo>
                <a:lnTo>
                  <a:pt x="5478" y="8968"/>
                </a:lnTo>
                <a:close/>
              </a:path>
              <a:path w="78740" h="23495">
                <a:moveTo>
                  <a:pt x="12243" y="8865"/>
                </a:moveTo>
                <a:lnTo>
                  <a:pt x="8743" y="8865"/>
                </a:lnTo>
                <a:lnTo>
                  <a:pt x="11997" y="9129"/>
                </a:lnTo>
                <a:lnTo>
                  <a:pt x="12243" y="8865"/>
                </a:lnTo>
                <a:close/>
              </a:path>
              <a:path w="78740" h="23495">
                <a:moveTo>
                  <a:pt x="8762" y="7305"/>
                </a:moveTo>
                <a:lnTo>
                  <a:pt x="5478" y="8968"/>
                </a:lnTo>
                <a:lnTo>
                  <a:pt x="5624" y="8963"/>
                </a:lnTo>
                <a:lnTo>
                  <a:pt x="6568" y="8778"/>
                </a:lnTo>
                <a:lnTo>
                  <a:pt x="11078" y="8778"/>
                </a:lnTo>
                <a:lnTo>
                  <a:pt x="12647" y="8715"/>
                </a:lnTo>
                <a:lnTo>
                  <a:pt x="12565" y="8552"/>
                </a:lnTo>
                <a:lnTo>
                  <a:pt x="8762" y="7305"/>
                </a:lnTo>
                <a:close/>
              </a:path>
              <a:path w="78740" h="23495">
                <a:moveTo>
                  <a:pt x="6568" y="8778"/>
                </a:moveTo>
                <a:lnTo>
                  <a:pt x="5624" y="8963"/>
                </a:lnTo>
                <a:lnTo>
                  <a:pt x="7935" y="8884"/>
                </a:lnTo>
                <a:lnTo>
                  <a:pt x="7522" y="8865"/>
                </a:lnTo>
                <a:lnTo>
                  <a:pt x="6568" y="8778"/>
                </a:lnTo>
                <a:close/>
              </a:path>
              <a:path w="78740" h="23495">
                <a:moveTo>
                  <a:pt x="11078" y="8778"/>
                </a:moveTo>
                <a:lnTo>
                  <a:pt x="6568" y="8778"/>
                </a:lnTo>
                <a:lnTo>
                  <a:pt x="7730" y="8884"/>
                </a:lnTo>
                <a:lnTo>
                  <a:pt x="11078" y="8778"/>
                </a:lnTo>
                <a:close/>
              </a:path>
              <a:path w="78740" h="23495">
                <a:moveTo>
                  <a:pt x="12365" y="8734"/>
                </a:moveTo>
                <a:lnTo>
                  <a:pt x="8188" y="8876"/>
                </a:lnTo>
                <a:lnTo>
                  <a:pt x="8743" y="8865"/>
                </a:lnTo>
                <a:lnTo>
                  <a:pt x="12243" y="8865"/>
                </a:lnTo>
                <a:lnTo>
                  <a:pt x="12365" y="8734"/>
                </a:lnTo>
                <a:close/>
              </a:path>
              <a:path w="78740" h="23495">
                <a:moveTo>
                  <a:pt x="12647" y="8715"/>
                </a:moveTo>
                <a:lnTo>
                  <a:pt x="12365" y="8734"/>
                </a:lnTo>
                <a:lnTo>
                  <a:pt x="12650" y="8724"/>
                </a:lnTo>
                <a:close/>
              </a:path>
              <a:path w="78740" h="23495">
                <a:moveTo>
                  <a:pt x="33843" y="6402"/>
                </a:moveTo>
                <a:lnTo>
                  <a:pt x="30727" y="6931"/>
                </a:lnTo>
                <a:lnTo>
                  <a:pt x="23430" y="8336"/>
                </a:lnTo>
                <a:lnTo>
                  <a:pt x="12647" y="8715"/>
                </a:lnTo>
                <a:lnTo>
                  <a:pt x="16691" y="8587"/>
                </a:lnTo>
                <a:lnTo>
                  <a:pt x="32277" y="8587"/>
                </a:lnTo>
                <a:lnTo>
                  <a:pt x="33843" y="6402"/>
                </a:lnTo>
                <a:close/>
              </a:path>
              <a:path w="78740" h="23495">
                <a:moveTo>
                  <a:pt x="37734" y="5741"/>
                </a:moveTo>
                <a:lnTo>
                  <a:pt x="33860" y="6379"/>
                </a:lnTo>
                <a:lnTo>
                  <a:pt x="37734" y="5741"/>
                </a:lnTo>
                <a:close/>
              </a:path>
              <a:path w="78740" h="23495">
                <a:moveTo>
                  <a:pt x="73122" y="0"/>
                </a:moveTo>
                <a:lnTo>
                  <a:pt x="37919" y="5711"/>
                </a:lnTo>
                <a:lnTo>
                  <a:pt x="42123" y="5100"/>
                </a:lnTo>
                <a:lnTo>
                  <a:pt x="78093" y="5100"/>
                </a:lnTo>
                <a:lnTo>
                  <a:pt x="77969" y="3321"/>
                </a:lnTo>
                <a:lnTo>
                  <a:pt x="74654" y="441"/>
                </a:lnTo>
                <a:lnTo>
                  <a:pt x="731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60931" y="168223"/>
            <a:ext cx="422909" cy="174625"/>
          </a:xfrm>
          <a:custGeom>
            <a:avLst/>
            <a:gdLst/>
            <a:ahLst/>
            <a:cxnLst/>
            <a:rect l="l" t="t" r="r" b="b"/>
            <a:pathLst>
              <a:path w="422910" h="174625">
                <a:moveTo>
                  <a:pt x="17195" y="37414"/>
                </a:moveTo>
                <a:lnTo>
                  <a:pt x="16725" y="35915"/>
                </a:lnTo>
                <a:lnTo>
                  <a:pt x="16979" y="36969"/>
                </a:lnTo>
                <a:lnTo>
                  <a:pt x="17081" y="37312"/>
                </a:lnTo>
                <a:close/>
              </a:path>
              <a:path w="422910" h="174625">
                <a:moveTo>
                  <a:pt x="17500" y="38417"/>
                </a:moveTo>
                <a:lnTo>
                  <a:pt x="17297" y="37553"/>
                </a:lnTo>
                <a:lnTo>
                  <a:pt x="17195" y="37414"/>
                </a:lnTo>
                <a:lnTo>
                  <a:pt x="17500" y="38417"/>
                </a:lnTo>
                <a:close/>
              </a:path>
              <a:path w="422910" h="174625">
                <a:moveTo>
                  <a:pt x="30353" y="113461"/>
                </a:moveTo>
                <a:lnTo>
                  <a:pt x="29984" y="109740"/>
                </a:lnTo>
                <a:lnTo>
                  <a:pt x="30353" y="113461"/>
                </a:lnTo>
                <a:close/>
              </a:path>
              <a:path w="422910" h="174625">
                <a:moveTo>
                  <a:pt x="57035" y="43535"/>
                </a:moveTo>
                <a:lnTo>
                  <a:pt x="56502" y="40411"/>
                </a:lnTo>
                <a:lnTo>
                  <a:pt x="55702" y="35864"/>
                </a:lnTo>
                <a:lnTo>
                  <a:pt x="57035" y="43535"/>
                </a:lnTo>
                <a:close/>
              </a:path>
              <a:path w="422910" h="174625">
                <a:moveTo>
                  <a:pt x="75209" y="44919"/>
                </a:moveTo>
                <a:lnTo>
                  <a:pt x="75171" y="43154"/>
                </a:lnTo>
                <a:lnTo>
                  <a:pt x="73787" y="36741"/>
                </a:lnTo>
                <a:lnTo>
                  <a:pt x="72999" y="33070"/>
                </a:lnTo>
                <a:lnTo>
                  <a:pt x="59461" y="33070"/>
                </a:lnTo>
                <a:lnTo>
                  <a:pt x="57238" y="33070"/>
                </a:lnTo>
                <a:lnTo>
                  <a:pt x="57454" y="32740"/>
                </a:lnTo>
                <a:lnTo>
                  <a:pt x="59905" y="32740"/>
                </a:lnTo>
                <a:lnTo>
                  <a:pt x="72923" y="32740"/>
                </a:lnTo>
                <a:lnTo>
                  <a:pt x="72885" y="32575"/>
                </a:lnTo>
                <a:lnTo>
                  <a:pt x="72745" y="31965"/>
                </a:lnTo>
                <a:lnTo>
                  <a:pt x="72326" y="29972"/>
                </a:lnTo>
                <a:lnTo>
                  <a:pt x="71818" y="28943"/>
                </a:lnTo>
                <a:lnTo>
                  <a:pt x="69240" y="23647"/>
                </a:lnTo>
                <a:lnTo>
                  <a:pt x="64985" y="18199"/>
                </a:lnTo>
                <a:lnTo>
                  <a:pt x="67818" y="22123"/>
                </a:lnTo>
                <a:lnTo>
                  <a:pt x="64744" y="17894"/>
                </a:lnTo>
                <a:lnTo>
                  <a:pt x="62090" y="14503"/>
                </a:lnTo>
                <a:lnTo>
                  <a:pt x="61582" y="13855"/>
                </a:lnTo>
                <a:lnTo>
                  <a:pt x="60566" y="12560"/>
                </a:lnTo>
                <a:lnTo>
                  <a:pt x="57111" y="9817"/>
                </a:lnTo>
                <a:lnTo>
                  <a:pt x="57111" y="45021"/>
                </a:lnTo>
                <a:lnTo>
                  <a:pt x="56883" y="48539"/>
                </a:lnTo>
                <a:lnTo>
                  <a:pt x="54394" y="57365"/>
                </a:lnTo>
                <a:lnTo>
                  <a:pt x="52146" y="61798"/>
                </a:lnTo>
                <a:lnTo>
                  <a:pt x="50431" y="64274"/>
                </a:lnTo>
                <a:lnTo>
                  <a:pt x="49593" y="65481"/>
                </a:lnTo>
                <a:lnTo>
                  <a:pt x="49593" y="74015"/>
                </a:lnTo>
                <a:lnTo>
                  <a:pt x="46990" y="73875"/>
                </a:lnTo>
                <a:lnTo>
                  <a:pt x="46964" y="73672"/>
                </a:lnTo>
                <a:lnTo>
                  <a:pt x="46672" y="72072"/>
                </a:lnTo>
                <a:lnTo>
                  <a:pt x="46951" y="73596"/>
                </a:lnTo>
                <a:lnTo>
                  <a:pt x="47053" y="73875"/>
                </a:lnTo>
                <a:lnTo>
                  <a:pt x="49593" y="74015"/>
                </a:lnTo>
                <a:lnTo>
                  <a:pt x="49593" y="65481"/>
                </a:lnTo>
                <a:lnTo>
                  <a:pt x="46469" y="69977"/>
                </a:lnTo>
                <a:lnTo>
                  <a:pt x="46393" y="70535"/>
                </a:lnTo>
                <a:lnTo>
                  <a:pt x="46329" y="70180"/>
                </a:lnTo>
                <a:lnTo>
                  <a:pt x="46456" y="69989"/>
                </a:lnTo>
                <a:lnTo>
                  <a:pt x="43243" y="73875"/>
                </a:lnTo>
                <a:lnTo>
                  <a:pt x="37312" y="79133"/>
                </a:lnTo>
                <a:lnTo>
                  <a:pt x="34823" y="81165"/>
                </a:lnTo>
                <a:lnTo>
                  <a:pt x="31483" y="82156"/>
                </a:lnTo>
                <a:lnTo>
                  <a:pt x="30632" y="81699"/>
                </a:lnTo>
                <a:lnTo>
                  <a:pt x="27076" y="80200"/>
                </a:lnTo>
                <a:lnTo>
                  <a:pt x="26060" y="79349"/>
                </a:lnTo>
                <a:lnTo>
                  <a:pt x="25920" y="78371"/>
                </a:lnTo>
                <a:lnTo>
                  <a:pt x="25717" y="77152"/>
                </a:lnTo>
                <a:lnTo>
                  <a:pt x="24777" y="71412"/>
                </a:lnTo>
                <a:lnTo>
                  <a:pt x="24282" y="68745"/>
                </a:lnTo>
                <a:lnTo>
                  <a:pt x="23495" y="64477"/>
                </a:lnTo>
                <a:lnTo>
                  <a:pt x="22326" y="59067"/>
                </a:lnTo>
                <a:lnTo>
                  <a:pt x="22009" y="57721"/>
                </a:lnTo>
                <a:lnTo>
                  <a:pt x="22161" y="58356"/>
                </a:lnTo>
                <a:lnTo>
                  <a:pt x="22313" y="59080"/>
                </a:lnTo>
                <a:lnTo>
                  <a:pt x="22263" y="58813"/>
                </a:lnTo>
                <a:lnTo>
                  <a:pt x="22326" y="59067"/>
                </a:lnTo>
                <a:lnTo>
                  <a:pt x="22987" y="58559"/>
                </a:lnTo>
                <a:lnTo>
                  <a:pt x="23685" y="55041"/>
                </a:lnTo>
                <a:lnTo>
                  <a:pt x="20967" y="50355"/>
                </a:lnTo>
                <a:lnTo>
                  <a:pt x="20955" y="53022"/>
                </a:lnTo>
                <a:lnTo>
                  <a:pt x="19278" y="51968"/>
                </a:lnTo>
                <a:lnTo>
                  <a:pt x="16446" y="50203"/>
                </a:lnTo>
                <a:lnTo>
                  <a:pt x="16344" y="50355"/>
                </a:lnTo>
                <a:lnTo>
                  <a:pt x="16395" y="50165"/>
                </a:lnTo>
                <a:lnTo>
                  <a:pt x="19278" y="51968"/>
                </a:lnTo>
                <a:lnTo>
                  <a:pt x="20002" y="50088"/>
                </a:lnTo>
                <a:lnTo>
                  <a:pt x="19291" y="51968"/>
                </a:lnTo>
                <a:lnTo>
                  <a:pt x="20955" y="53022"/>
                </a:lnTo>
                <a:lnTo>
                  <a:pt x="20955" y="50330"/>
                </a:lnTo>
                <a:lnTo>
                  <a:pt x="20091" y="48437"/>
                </a:lnTo>
                <a:lnTo>
                  <a:pt x="19481" y="46431"/>
                </a:lnTo>
                <a:lnTo>
                  <a:pt x="20205" y="49364"/>
                </a:lnTo>
                <a:lnTo>
                  <a:pt x="20218" y="49784"/>
                </a:lnTo>
                <a:lnTo>
                  <a:pt x="20193" y="49618"/>
                </a:lnTo>
                <a:lnTo>
                  <a:pt x="20116" y="49822"/>
                </a:lnTo>
                <a:lnTo>
                  <a:pt x="20129" y="49364"/>
                </a:lnTo>
                <a:lnTo>
                  <a:pt x="20193" y="49618"/>
                </a:lnTo>
                <a:lnTo>
                  <a:pt x="20205" y="49364"/>
                </a:lnTo>
                <a:lnTo>
                  <a:pt x="19443" y="46304"/>
                </a:lnTo>
                <a:lnTo>
                  <a:pt x="19138" y="45059"/>
                </a:lnTo>
                <a:lnTo>
                  <a:pt x="19189" y="45453"/>
                </a:lnTo>
                <a:lnTo>
                  <a:pt x="19113" y="45123"/>
                </a:lnTo>
                <a:lnTo>
                  <a:pt x="19189" y="45478"/>
                </a:lnTo>
                <a:lnTo>
                  <a:pt x="19304" y="45859"/>
                </a:lnTo>
                <a:lnTo>
                  <a:pt x="19088" y="45161"/>
                </a:lnTo>
                <a:lnTo>
                  <a:pt x="18999" y="46431"/>
                </a:lnTo>
                <a:lnTo>
                  <a:pt x="18935" y="45478"/>
                </a:lnTo>
                <a:lnTo>
                  <a:pt x="18770" y="44665"/>
                </a:lnTo>
                <a:lnTo>
                  <a:pt x="18935" y="45478"/>
                </a:lnTo>
                <a:lnTo>
                  <a:pt x="18923" y="44627"/>
                </a:lnTo>
                <a:lnTo>
                  <a:pt x="18491" y="43218"/>
                </a:lnTo>
                <a:lnTo>
                  <a:pt x="18440" y="42976"/>
                </a:lnTo>
                <a:lnTo>
                  <a:pt x="18923" y="44627"/>
                </a:lnTo>
                <a:lnTo>
                  <a:pt x="19088" y="45161"/>
                </a:lnTo>
                <a:lnTo>
                  <a:pt x="18986" y="44665"/>
                </a:lnTo>
                <a:lnTo>
                  <a:pt x="19113" y="45123"/>
                </a:lnTo>
                <a:lnTo>
                  <a:pt x="19037" y="44627"/>
                </a:lnTo>
                <a:lnTo>
                  <a:pt x="18046" y="40627"/>
                </a:lnTo>
                <a:lnTo>
                  <a:pt x="18046" y="41033"/>
                </a:lnTo>
                <a:lnTo>
                  <a:pt x="18122" y="41351"/>
                </a:lnTo>
                <a:lnTo>
                  <a:pt x="17983" y="40805"/>
                </a:lnTo>
                <a:lnTo>
                  <a:pt x="17894" y="41033"/>
                </a:lnTo>
                <a:lnTo>
                  <a:pt x="17830" y="40233"/>
                </a:lnTo>
                <a:lnTo>
                  <a:pt x="17983" y="40805"/>
                </a:lnTo>
                <a:lnTo>
                  <a:pt x="17856" y="39852"/>
                </a:lnTo>
                <a:lnTo>
                  <a:pt x="18059" y="40614"/>
                </a:lnTo>
                <a:lnTo>
                  <a:pt x="17957" y="39852"/>
                </a:lnTo>
                <a:lnTo>
                  <a:pt x="17526" y="38506"/>
                </a:lnTo>
                <a:lnTo>
                  <a:pt x="17195" y="37414"/>
                </a:lnTo>
                <a:lnTo>
                  <a:pt x="17030" y="37312"/>
                </a:lnTo>
                <a:lnTo>
                  <a:pt x="16929" y="36944"/>
                </a:lnTo>
                <a:lnTo>
                  <a:pt x="16675" y="35763"/>
                </a:lnTo>
                <a:lnTo>
                  <a:pt x="15748" y="31902"/>
                </a:lnTo>
                <a:lnTo>
                  <a:pt x="15392" y="31686"/>
                </a:lnTo>
                <a:lnTo>
                  <a:pt x="15468" y="31927"/>
                </a:lnTo>
                <a:lnTo>
                  <a:pt x="15379" y="31686"/>
                </a:lnTo>
                <a:lnTo>
                  <a:pt x="15328" y="31470"/>
                </a:lnTo>
                <a:lnTo>
                  <a:pt x="13347" y="30441"/>
                </a:lnTo>
                <a:lnTo>
                  <a:pt x="14808" y="31330"/>
                </a:lnTo>
                <a:lnTo>
                  <a:pt x="13258" y="30403"/>
                </a:lnTo>
                <a:lnTo>
                  <a:pt x="13716" y="28930"/>
                </a:lnTo>
                <a:lnTo>
                  <a:pt x="15773" y="23507"/>
                </a:lnTo>
                <a:lnTo>
                  <a:pt x="17538" y="21132"/>
                </a:lnTo>
                <a:lnTo>
                  <a:pt x="17767" y="20828"/>
                </a:lnTo>
                <a:lnTo>
                  <a:pt x="23114" y="16941"/>
                </a:lnTo>
                <a:lnTo>
                  <a:pt x="26136" y="16002"/>
                </a:lnTo>
                <a:lnTo>
                  <a:pt x="48729" y="24701"/>
                </a:lnTo>
                <a:lnTo>
                  <a:pt x="53924" y="31902"/>
                </a:lnTo>
                <a:lnTo>
                  <a:pt x="55702" y="35852"/>
                </a:lnTo>
                <a:lnTo>
                  <a:pt x="56502" y="40411"/>
                </a:lnTo>
                <a:lnTo>
                  <a:pt x="57035" y="43497"/>
                </a:lnTo>
                <a:lnTo>
                  <a:pt x="57111" y="45021"/>
                </a:lnTo>
                <a:lnTo>
                  <a:pt x="57111" y="9817"/>
                </a:lnTo>
                <a:lnTo>
                  <a:pt x="54876" y="8039"/>
                </a:lnTo>
                <a:lnTo>
                  <a:pt x="54152" y="7683"/>
                </a:lnTo>
                <a:lnTo>
                  <a:pt x="54152" y="12103"/>
                </a:lnTo>
                <a:lnTo>
                  <a:pt x="53975" y="12433"/>
                </a:lnTo>
                <a:lnTo>
                  <a:pt x="54051" y="11760"/>
                </a:lnTo>
                <a:lnTo>
                  <a:pt x="54152" y="12103"/>
                </a:lnTo>
                <a:lnTo>
                  <a:pt x="54152" y="7683"/>
                </a:lnTo>
                <a:lnTo>
                  <a:pt x="48463" y="4876"/>
                </a:lnTo>
                <a:lnTo>
                  <a:pt x="44424" y="2870"/>
                </a:lnTo>
                <a:lnTo>
                  <a:pt x="42392" y="1879"/>
                </a:lnTo>
                <a:lnTo>
                  <a:pt x="37109" y="406"/>
                </a:lnTo>
                <a:lnTo>
                  <a:pt x="37109" y="9410"/>
                </a:lnTo>
                <a:lnTo>
                  <a:pt x="37020" y="9601"/>
                </a:lnTo>
                <a:lnTo>
                  <a:pt x="37084" y="3810"/>
                </a:lnTo>
                <a:lnTo>
                  <a:pt x="37109" y="9410"/>
                </a:lnTo>
                <a:lnTo>
                  <a:pt x="37109" y="406"/>
                </a:lnTo>
                <a:lnTo>
                  <a:pt x="36855" y="330"/>
                </a:lnTo>
                <a:lnTo>
                  <a:pt x="35788" y="38"/>
                </a:lnTo>
                <a:lnTo>
                  <a:pt x="35788" y="12103"/>
                </a:lnTo>
                <a:lnTo>
                  <a:pt x="35661" y="12738"/>
                </a:lnTo>
                <a:lnTo>
                  <a:pt x="35623" y="12433"/>
                </a:lnTo>
                <a:lnTo>
                  <a:pt x="35788" y="12103"/>
                </a:lnTo>
                <a:lnTo>
                  <a:pt x="35788" y="38"/>
                </a:lnTo>
                <a:lnTo>
                  <a:pt x="28879" y="368"/>
                </a:lnTo>
                <a:lnTo>
                  <a:pt x="24574" y="596"/>
                </a:lnTo>
                <a:lnTo>
                  <a:pt x="22517" y="698"/>
                </a:lnTo>
                <a:lnTo>
                  <a:pt x="16433" y="2997"/>
                </a:lnTo>
                <a:lnTo>
                  <a:pt x="11531" y="6972"/>
                </a:lnTo>
                <a:lnTo>
                  <a:pt x="10591" y="7734"/>
                </a:lnTo>
                <a:lnTo>
                  <a:pt x="10591" y="51650"/>
                </a:lnTo>
                <a:lnTo>
                  <a:pt x="10464" y="51676"/>
                </a:lnTo>
                <a:lnTo>
                  <a:pt x="10007" y="51676"/>
                </a:lnTo>
                <a:lnTo>
                  <a:pt x="9867" y="51676"/>
                </a:lnTo>
                <a:lnTo>
                  <a:pt x="10071" y="51650"/>
                </a:lnTo>
                <a:lnTo>
                  <a:pt x="10591" y="51650"/>
                </a:lnTo>
                <a:lnTo>
                  <a:pt x="10591" y="7734"/>
                </a:lnTo>
                <a:lnTo>
                  <a:pt x="9448" y="8674"/>
                </a:lnTo>
                <a:lnTo>
                  <a:pt x="9448" y="55245"/>
                </a:lnTo>
                <a:lnTo>
                  <a:pt x="7429" y="52260"/>
                </a:lnTo>
                <a:lnTo>
                  <a:pt x="7493" y="52387"/>
                </a:lnTo>
                <a:lnTo>
                  <a:pt x="8585" y="54254"/>
                </a:lnTo>
                <a:lnTo>
                  <a:pt x="7404" y="52260"/>
                </a:lnTo>
                <a:lnTo>
                  <a:pt x="6464" y="50838"/>
                </a:lnTo>
                <a:lnTo>
                  <a:pt x="7239" y="51968"/>
                </a:lnTo>
                <a:lnTo>
                  <a:pt x="7391" y="52235"/>
                </a:lnTo>
                <a:lnTo>
                  <a:pt x="7531" y="52247"/>
                </a:lnTo>
                <a:lnTo>
                  <a:pt x="7518" y="52387"/>
                </a:lnTo>
                <a:lnTo>
                  <a:pt x="9448" y="55245"/>
                </a:lnTo>
                <a:lnTo>
                  <a:pt x="9448" y="8674"/>
                </a:lnTo>
                <a:lnTo>
                  <a:pt x="8293" y="9601"/>
                </a:lnTo>
                <a:lnTo>
                  <a:pt x="6553" y="10998"/>
                </a:lnTo>
                <a:lnTo>
                  <a:pt x="5511" y="12687"/>
                </a:lnTo>
                <a:lnTo>
                  <a:pt x="5511" y="47155"/>
                </a:lnTo>
                <a:lnTo>
                  <a:pt x="5486" y="46697"/>
                </a:lnTo>
                <a:lnTo>
                  <a:pt x="5511" y="47155"/>
                </a:lnTo>
                <a:lnTo>
                  <a:pt x="5511" y="12687"/>
                </a:lnTo>
                <a:lnTo>
                  <a:pt x="3136" y="16510"/>
                </a:lnTo>
                <a:lnTo>
                  <a:pt x="1727" y="22326"/>
                </a:lnTo>
                <a:lnTo>
                  <a:pt x="1727" y="40195"/>
                </a:lnTo>
                <a:lnTo>
                  <a:pt x="1587" y="40411"/>
                </a:lnTo>
                <a:lnTo>
                  <a:pt x="1524" y="40716"/>
                </a:lnTo>
                <a:lnTo>
                  <a:pt x="1638" y="41071"/>
                </a:lnTo>
                <a:lnTo>
                  <a:pt x="1473" y="40576"/>
                </a:lnTo>
                <a:lnTo>
                  <a:pt x="1460" y="41033"/>
                </a:lnTo>
                <a:lnTo>
                  <a:pt x="1358" y="40233"/>
                </a:lnTo>
                <a:lnTo>
                  <a:pt x="1473" y="40576"/>
                </a:lnTo>
                <a:lnTo>
                  <a:pt x="1587" y="40411"/>
                </a:lnTo>
                <a:lnTo>
                  <a:pt x="1498" y="39509"/>
                </a:lnTo>
                <a:lnTo>
                  <a:pt x="1727" y="40195"/>
                </a:lnTo>
                <a:lnTo>
                  <a:pt x="1727" y="22326"/>
                </a:lnTo>
                <a:lnTo>
                  <a:pt x="1168" y="24638"/>
                </a:lnTo>
                <a:lnTo>
                  <a:pt x="1168" y="37020"/>
                </a:lnTo>
                <a:lnTo>
                  <a:pt x="1054" y="38061"/>
                </a:lnTo>
                <a:lnTo>
                  <a:pt x="1016" y="37325"/>
                </a:lnTo>
                <a:lnTo>
                  <a:pt x="1168" y="37020"/>
                </a:lnTo>
                <a:lnTo>
                  <a:pt x="1168" y="24638"/>
                </a:lnTo>
                <a:lnTo>
                  <a:pt x="762" y="26301"/>
                </a:lnTo>
                <a:lnTo>
                  <a:pt x="457" y="27571"/>
                </a:lnTo>
                <a:lnTo>
                  <a:pt x="0" y="33134"/>
                </a:lnTo>
                <a:lnTo>
                  <a:pt x="571" y="34810"/>
                </a:lnTo>
                <a:lnTo>
                  <a:pt x="685" y="35153"/>
                </a:lnTo>
                <a:lnTo>
                  <a:pt x="292" y="35915"/>
                </a:lnTo>
                <a:lnTo>
                  <a:pt x="228" y="36588"/>
                </a:lnTo>
                <a:lnTo>
                  <a:pt x="1143" y="39509"/>
                </a:lnTo>
                <a:lnTo>
                  <a:pt x="1130" y="39344"/>
                </a:lnTo>
                <a:lnTo>
                  <a:pt x="1193" y="39674"/>
                </a:lnTo>
                <a:lnTo>
                  <a:pt x="1206" y="39801"/>
                </a:lnTo>
                <a:lnTo>
                  <a:pt x="1143" y="39509"/>
                </a:lnTo>
                <a:lnTo>
                  <a:pt x="1358" y="43218"/>
                </a:lnTo>
                <a:lnTo>
                  <a:pt x="1981" y="43776"/>
                </a:lnTo>
                <a:lnTo>
                  <a:pt x="3949" y="45529"/>
                </a:lnTo>
                <a:lnTo>
                  <a:pt x="4800" y="47650"/>
                </a:lnTo>
                <a:lnTo>
                  <a:pt x="5003" y="48158"/>
                </a:lnTo>
                <a:lnTo>
                  <a:pt x="3949" y="45554"/>
                </a:lnTo>
                <a:lnTo>
                  <a:pt x="1981" y="43776"/>
                </a:lnTo>
                <a:lnTo>
                  <a:pt x="3048" y="49377"/>
                </a:lnTo>
                <a:lnTo>
                  <a:pt x="5435" y="61341"/>
                </a:lnTo>
                <a:lnTo>
                  <a:pt x="6616" y="67729"/>
                </a:lnTo>
                <a:lnTo>
                  <a:pt x="11734" y="109740"/>
                </a:lnTo>
                <a:lnTo>
                  <a:pt x="13652" y="141008"/>
                </a:lnTo>
                <a:lnTo>
                  <a:pt x="13817" y="146240"/>
                </a:lnTo>
                <a:lnTo>
                  <a:pt x="14097" y="146494"/>
                </a:lnTo>
                <a:lnTo>
                  <a:pt x="14160" y="147447"/>
                </a:lnTo>
                <a:lnTo>
                  <a:pt x="15303" y="153809"/>
                </a:lnTo>
                <a:lnTo>
                  <a:pt x="17081" y="160007"/>
                </a:lnTo>
                <a:lnTo>
                  <a:pt x="19532" y="165976"/>
                </a:lnTo>
                <a:lnTo>
                  <a:pt x="21043" y="169113"/>
                </a:lnTo>
                <a:lnTo>
                  <a:pt x="24803" y="170446"/>
                </a:lnTo>
                <a:lnTo>
                  <a:pt x="29781" y="168059"/>
                </a:lnTo>
                <a:lnTo>
                  <a:pt x="31089" y="166344"/>
                </a:lnTo>
                <a:lnTo>
                  <a:pt x="32816" y="156337"/>
                </a:lnTo>
                <a:lnTo>
                  <a:pt x="33045" y="150355"/>
                </a:lnTo>
                <a:lnTo>
                  <a:pt x="32969" y="145643"/>
                </a:lnTo>
                <a:lnTo>
                  <a:pt x="32512" y="138798"/>
                </a:lnTo>
                <a:lnTo>
                  <a:pt x="32334" y="135890"/>
                </a:lnTo>
                <a:lnTo>
                  <a:pt x="32232" y="134835"/>
                </a:lnTo>
                <a:lnTo>
                  <a:pt x="31940" y="130898"/>
                </a:lnTo>
                <a:lnTo>
                  <a:pt x="31457" y="125158"/>
                </a:lnTo>
                <a:lnTo>
                  <a:pt x="30988" y="120002"/>
                </a:lnTo>
                <a:lnTo>
                  <a:pt x="30518" y="115227"/>
                </a:lnTo>
                <a:lnTo>
                  <a:pt x="30886" y="120002"/>
                </a:lnTo>
                <a:lnTo>
                  <a:pt x="30480" y="114757"/>
                </a:lnTo>
                <a:lnTo>
                  <a:pt x="29946" y="109715"/>
                </a:lnTo>
                <a:lnTo>
                  <a:pt x="29552" y="106070"/>
                </a:lnTo>
                <a:lnTo>
                  <a:pt x="29032" y="101612"/>
                </a:lnTo>
                <a:lnTo>
                  <a:pt x="31496" y="102425"/>
                </a:lnTo>
                <a:lnTo>
                  <a:pt x="32334" y="102171"/>
                </a:lnTo>
                <a:lnTo>
                  <a:pt x="42633" y="99136"/>
                </a:lnTo>
                <a:lnTo>
                  <a:pt x="43103" y="98996"/>
                </a:lnTo>
                <a:lnTo>
                  <a:pt x="48056" y="95580"/>
                </a:lnTo>
                <a:lnTo>
                  <a:pt x="48387" y="95288"/>
                </a:lnTo>
                <a:lnTo>
                  <a:pt x="52285" y="91795"/>
                </a:lnTo>
                <a:lnTo>
                  <a:pt x="48348" y="95288"/>
                </a:lnTo>
                <a:lnTo>
                  <a:pt x="56388" y="88125"/>
                </a:lnTo>
                <a:lnTo>
                  <a:pt x="57353" y="87261"/>
                </a:lnTo>
                <a:lnTo>
                  <a:pt x="61582" y="81978"/>
                </a:lnTo>
                <a:lnTo>
                  <a:pt x="65151" y="76428"/>
                </a:lnTo>
                <a:lnTo>
                  <a:pt x="67995" y="72009"/>
                </a:lnTo>
                <a:lnTo>
                  <a:pt x="68948" y="70535"/>
                </a:lnTo>
                <a:lnTo>
                  <a:pt x="71297" y="65303"/>
                </a:lnTo>
                <a:lnTo>
                  <a:pt x="71856" y="64058"/>
                </a:lnTo>
                <a:lnTo>
                  <a:pt x="73482" y="57238"/>
                </a:lnTo>
                <a:lnTo>
                  <a:pt x="74676" y="52298"/>
                </a:lnTo>
                <a:lnTo>
                  <a:pt x="75095" y="50507"/>
                </a:lnTo>
                <a:lnTo>
                  <a:pt x="75209" y="44919"/>
                </a:lnTo>
                <a:close/>
              </a:path>
              <a:path w="422910" h="174625">
                <a:moveTo>
                  <a:pt x="119888" y="99809"/>
                </a:moveTo>
                <a:lnTo>
                  <a:pt x="116878" y="94792"/>
                </a:lnTo>
                <a:lnTo>
                  <a:pt x="114630" y="93611"/>
                </a:lnTo>
                <a:lnTo>
                  <a:pt x="112255" y="93776"/>
                </a:lnTo>
                <a:lnTo>
                  <a:pt x="105041" y="94678"/>
                </a:lnTo>
                <a:lnTo>
                  <a:pt x="99021" y="96316"/>
                </a:lnTo>
                <a:lnTo>
                  <a:pt x="99021" y="119278"/>
                </a:lnTo>
                <a:lnTo>
                  <a:pt x="98894" y="119557"/>
                </a:lnTo>
                <a:lnTo>
                  <a:pt x="98831" y="119710"/>
                </a:lnTo>
                <a:lnTo>
                  <a:pt x="98780" y="119557"/>
                </a:lnTo>
                <a:lnTo>
                  <a:pt x="99021" y="119278"/>
                </a:lnTo>
                <a:lnTo>
                  <a:pt x="99021" y="96316"/>
                </a:lnTo>
                <a:lnTo>
                  <a:pt x="98463" y="96456"/>
                </a:lnTo>
                <a:lnTo>
                  <a:pt x="98463" y="106654"/>
                </a:lnTo>
                <a:lnTo>
                  <a:pt x="98361" y="108737"/>
                </a:lnTo>
                <a:lnTo>
                  <a:pt x="98386" y="107886"/>
                </a:lnTo>
                <a:lnTo>
                  <a:pt x="98463" y="106654"/>
                </a:lnTo>
                <a:lnTo>
                  <a:pt x="98463" y="96456"/>
                </a:lnTo>
                <a:lnTo>
                  <a:pt x="98374" y="105664"/>
                </a:lnTo>
                <a:lnTo>
                  <a:pt x="97739" y="104952"/>
                </a:lnTo>
                <a:lnTo>
                  <a:pt x="97739" y="117805"/>
                </a:lnTo>
                <a:lnTo>
                  <a:pt x="96050" y="114769"/>
                </a:lnTo>
                <a:lnTo>
                  <a:pt x="96050" y="137756"/>
                </a:lnTo>
                <a:lnTo>
                  <a:pt x="95935" y="136461"/>
                </a:lnTo>
                <a:lnTo>
                  <a:pt x="95783" y="132664"/>
                </a:lnTo>
                <a:lnTo>
                  <a:pt x="95669" y="129552"/>
                </a:lnTo>
                <a:lnTo>
                  <a:pt x="95631" y="129679"/>
                </a:lnTo>
                <a:lnTo>
                  <a:pt x="95631" y="129032"/>
                </a:lnTo>
                <a:lnTo>
                  <a:pt x="95669" y="129552"/>
                </a:lnTo>
                <a:lnTo>
                  <a:pt x="95821" y="129032"/>
                </a:lnTo>
                <a:lnTo>
                  <a:pt x="95872" y="128866"/>
                </a:lnTo>
                <a:lnTo>
                  <a:pt x="95872" y="129044"/>
                </a:lnTo>
                <a:lnTo>
                  <a:pt x="95999" y="129108"/>
                </a:lnTo>
                <a:lnTo>
                  <a:pt x="95821" y="129032"/>
                </a:lnTo>
                <a:lnTo>
                  <a:pt x="95732" y="131064"/>
                </a:lnTo>
                <a:lnTo>
                  <a:pt x="95923" y="129590"/>
                </a:lnTo>
                <a:lnTo>
                  <a:pt x="95834" y="133896"/>
                </a:lnTo>
                <a:lnTo>
                  <a:pt x="95935" y="136461"/>
                </a:lnTo>
                <a:lnTo>
                  <a:pt x="96050" y="137756"/>
                </a:lnTo>
                <a:lnTo>
                  <a:pt x="96050" y="114769"/>
                </a:lnTo>
                <a:lnTo>
                  <a:pt x="95618" y="113982"/>
                </a:lnTo>
                <a:lnTo>
                  <a:pt x="97739" y="117805"/>
                </a:lnTo>
                <a:lnTo>
                  <a:pt x="97739" y="104952"/>
                </a:lnTo>
                <a:lnTo>
                  <a:pt x="95288" y="102133"/>
                </a:lnTo>
                <a:lnTo>
                  <a:pt x="95288" y="113880"/>
                </a:lnTo>
                <a:lnTo>
                  <a:pt x="95288" y="102133"/>
                </a:lnTo>
                <a:lnTo>
                  <a:pt x="95072" y="101879"/>
                </a:lnTo>
                <a:lnTo>
                  <a:pt x="98374" y="105664"/>
                </a:lnTo>
                <a:lnTo>
                  <a:pt x="98374" y="96481"/>
                </a:lnTo>
                <a:lnTo>
                  <a:pt x="97942" y="96596"/>
                </a:lnTo>
                <a:lnTo>
                  <a:pt x="92570" y="99250"/>
                </a:lnTo>
                <a:lnTo>
                  <a:pt x="91655" y="98298"/>
                </a:lnTo>
                <a:lnTo>
                  <a:pt x="91440" y="98069"/>
                </a:lnTo>
                <a:lnTo>
                  <a:pt x="87337" y="94792"/>
                </a:lnTo>
                <a:lnTo>
                  <a:pt x="87261" y="123151"/>
                </a:lnTo>
                <a:lnTo>
                  <a:pt x="87147" y="124866"/>
                </a:lnTo>
                <a:lnTo>
                  <a:pt x="87033" y="124447"/>
                </a:lnTo>
                <a:lnTo>
                  <a:pt x="86982" y="125006"/>
                </a:lnTo>
                <a:lnTo>
                  <a:pt x="86829" y="126974"/>
                </a:lnTo>
                <a:lnTo>
                  <a:pt x="86855" y="125018"/>
                </a:lnTo>
                <a:lnTo>
                  <a:pt x="86664" y="123139"/>
                </a:lnTo>
                <a:lnTo>
                  <a:pt x="86855" y="125018"/>
                </a:lnTo>
                <a:lnTo>
                  <a:pt x="86982" y="125006"/>
                </a:lnTo>
                <a:lnTo>
                  <a:pt x="86893" y="123952"/>
                </a:lnTo>
                <a:lnTo>
                  <a:pt x="87033" y="124447"/>
                </a:lnTo>
                <a:lnTo>
                  <a:pt x="87122" y="123278"/>
                </a:lnTo>
                <a:lnTo>
                  <a:pt x="87261" y="123151"/>
                </a:lnTo>
                <a:lnTo>
                  <a:pt x="87261" y="94754"/>
                </a:lnTo>
                <a:lnTo>
                  <a:pt x="86550" y="94335"/>
                </a:lnTo>
                <a:lnTo>
                  <a:pt x="86550" y="130556"/>
                </a:lnTo>
                <a:lnTo>
                  <a:pt x="86474" y="131584"/>
                </a:lnTo>
                <a:lnTo>
                  <a:pt x="86436" y="132029"/>
                </a:lnTo>
                <a:lnTo>
                  <a:pt x="86347" y="131546"/>
                </a:lnTo>
                <a:lnTo>
                  <a:pt x="86550" y="130556"/>
                </a:lnTo>
                <a:lnTo>
                  <a:pt x="86550" y="94335"/>
                </a:lnTo>
                <a:lnTo>
                  <a:pt x="84823" y="93332"/>
                </a:lnTo>
                <a:lnTo>
                  <a:pt x="84823" y="115735"/>
                </a:lnTo>
                <a:lnTo>
                  <a:pt x="84785" y="116357"/>
                </a:lnTo>
                <a:lnTo>
                  <a:pt x="84709" y="116090"/>
                </a:lnTo>
                <a:lnTo>
                  <a:pt x="84709" y="144564"/>
                </a:lnTo>
                <a:lnTo>
                  <a:pt x="82905" y="139598"/>
                </a:lnTo>
                <a:lnTo>
                  <a:pt x="83058" y="139255"/>
                </a:lnTo>
                <a:lnTo>
                  <a:pt x="82981" y="139801"/>
                </a:lnTo>
                <a:lnTo>
                  <a:pt x="84709" y="144564"/>
                </a:lnTo>
                <a:lnTo>
                  <a:pt x="84709" y="116090"/>
                </a:lnTo>
                <a:lnTo>
                  <a:pt x="84823" y="115735"/>
                </a:lnTo>
                <a:lnTo>
                  <a:pt x="84823" y="93332"/>
                </a:lnTo>
                <a:lnTo>
                  <a:pt x="83172" y="92354"/>
                </a:lnTo>
                <a:lnTo>
                  <a:pt x="83172" y="107911"/>
                </a:lnTo>
                <a:lnTo>
                  <a:pt x="83172" y="92354"/>
                </a:lnTo>
                <a:lnTo>
                  <a:pt x="83045" y="92278"/>
                </a:lnTo>
                <a:lnTo>
                  <a:pt x="83007" y="112280"/>
                </a:lnTo>
                <a:lnTo>
                  <a:pt x="82905" y="113677"/>
                </a:lnTo>
                <a:lnTo>
                  <a:pt x="82804" y="112395"/>
                </a:lnTo>
                <a:lnTo>
                  <a:pt x="83007" y="112280"/>
                </a:lnTo>
                <a:lnTo>
                  <a:pt x="83007" y="92265"/>
                </a:lnTo>
                <a:lnTo>
                  <a:pt x="82880" y="92176"/>
                </a:lnTo>
                <a:lnTo>
                  <a:pt x="82600" y="92011"/>
                </a:lnTo>
                <a:lnTo>
                  <a:pt x="82600" y="108585"/>
                </a:lnTo>
                <a:lnTo>
                  <a:pt x="82575" y="109766"/>
                </a:lnTo>
                <a:lnTo>
                  <a:pt x="82486" y="108750"/>
                </a:lnTo>
                <a:lnTo>
                  <a:pt x="82600" y="108585"/>
                </a:lnTo>
                <a:lnTo>
                  <a:pt x="82600" y="92011"/>
                </a:lnTo>
                <a:lnTo>
                  <a:pt x="79057" y="89916"/>
                </a:lnTo>
                <a:lnTo>
                  <a:pt x="78841" y="89776"/>
                </a:lnTo>
                <a:lnTo>
                  <a:pt x="74968" y="87896"/>
                </a:lnTo>
                <a:lnTo>
                  <a:pt x="72656" y="87464"/>
                </a:lnTo>
                <a:lnTo>
                  <a:pt x="72656" y="94119"/>
                </a:lnTo>
                <a:lnTo>
                  <a:pt x="72567" y="95732"/>
                </a:lnTo>
                <a:lnTo>
                  <a:pt x="72542" y="105702"/>
                </a:lnTo>
                <a:lnTo>
                  <a:pt x="69380" y="103632"/>
                </a:lnTo>
                <a:lnTo>
                  <a:pt x="69253" y="103708"/>
                </a:lnTo>
                <a:lnTo>
                  <a:pt x="69380" y="103632"/>
                </a:lnTo>
                <a:lnTo>
                  <a:pt x="70040" y="103809"/>
                </a:lnTo>
                <a:lnTo>
                  <a:pt x="69380" y="103632"/>
                </a:lnTo>
                <a:lnTo>
                  <a:pt x="71704" y="105130"/>
                </a:lnTo>
                <a:lnTo>
                  <a:pt x="72542" y="105702"/>
                </a:lnTo>
                <a:lnTo>
                  <a:pt x="72542" y="95681"/>
                </a:lnTo>
                <a:lnTo>
                  <a:pt x="72656" y="94119"/>
                </a:lnTo>
                <a:lnTo>
                  <a:pt x="72656" y="87464"/>
                </a:lnTo>
                <a:lnTo>
                  <a:pt x="70815" y="87109"/>
                </a:lnTo>
                <a:lnTo>
                  <a:pt x="68757" y="86715"/>
                </a:lnTo>
                <a:lnTo>
                  <a:pt x="67779" y="86512"/>
                </a:lnTo>
                <a:lnTo>
                  <a:pt x="66167" y="86207"/>
                </a:lnTo>
                <a:lnTo>
                  <a:pt x="65620" y="86575"/>
                </a:lnTo>
                <a:lnTo>
                  <a:pt x="62077" y="86715"/>
                </a:lnTo>
                <a:lnTo>
                  <a:pt x="61849" y="86690"/>
                </a:lnTo>
                <a:lnTo>
                  <a:pt x="60490" y="87579"/>
                </a:lnTo>
                <a:lnTo>
                  <a:pt x="61912" y="86715"/>
                </a:lnTo>
                <a:lnTo>
                  <a:pt x="60426" y="87630"/>
                </a:lnTo>
                <a:lnTo>
                  <a:pt x="58343" y="88874"/>
                </a:lnTo>
                <a:lnTo>
                  <a:pt x="57099" y="93078"/>
                </a:lnTo>
                <a:lnTo>
                  <a:pt x="56362" y="95580"/>
                </a:lnTo>
                <a:lnTo>
                  <a:pt x="56375" y="95897"/>
                </a:lnTo>
                <a:lnTo>
                  <a:pt x="57226" y="98640"/>
                </a:lnTo>
                <a:lnTo>
                  <a:pt x="56311" y="95732"/>
                </a:lnTo>
                <a:lnTo>
                  <a:pt x="56007" y="96799"/>
                </a:lnTo>
                <a:lnTo>
                  <a:pt x="58356" y="101142"/>
                </a:lnTo>
                <a:lnTo>
                  <a:pt x="58839" y="101295"/>
                </a:lnTo>
                <a:lnTo>
                  <a:pt x="63550" y="102692"/>
                </a:lnTo>
                <a:lnTo>
                  <a:pt x="58851" y="101307"/>
                </a:lnTo>
                <a:lnTo>
                  <a:pt x="60883" y="104813"/>
                </a:lnTo>
                <a:lnTo>
                  <a:pt x="64604" y="107302"/>
                </a:lnTo>
                <a:lnTo>
                  <a:pt x="71501" y="111048"/>
                </a:lnTo>
                <a:lnTo>
                  <a:pt x="75628" y="109829"/>
                </a:lnTo>
                <a:lnTo>
                  <a:pt x="76466" y="108280"/>
                </a:lnTo>
                <a:lnTo>
                  <a:pt x="76885" y="108559"/>
                </a:lnTo>
                <a:lnTo>
                  <a:pt x="79603" y="110985"/>
                </a:lnTo>
                <a:lnTo>
                  <a:pt x="80721" y="112268"/>
                </a:lnTo>
                <a:lnTo>
                  <a:pt x="80022" y="113715"/>
                </a:lnTo>
                <a:lnTo>
                  <a:pt x="79921" y="113969"/>
                </a:lnTo>
                <a:lnTo>
                  <a:pt x="79819" y="114325"/>
                </a:lnTo>
                <a:lnTo>
                  <a:pt x="78689" y="118249"/>
                </a:lnTo>
                <a:lnTo>
                  <a:pt x="78689" y="127114"/>
                </a:lnTo>
                <a:lnTo>
                  <a:pt x="78613" y="127317"/>
                </a:lnTo>
                <a:lnTo>
                  <a:pt x="78486" y="127101"/>
                </a:lnTo>
                <a:lnTo>
                  <a:pt x="78574" y="127241"/>
                </a:lnTo>
                <a:lnTo>
                  <a:pt x="78689" y="127114"/>
                </a:lnTo>
                <a:lnTo>
                  <a:pt x="78689" y="118249"/>
                </a:lnTo>
                <a:lnTo>
                  <a:pt x="77876" y="121056"/>
                </a:lnTo>
                <a:lnTo>
                  <a:pt x="77101" y="123761"/>
                </a:lnTo>
                <a:lnTo>
                  <a:pt x="77063" y="124523"/>
                </a:lnTo>
                <a:lnTo>
                  <a:pt x="76949" y="124307"/>
                </a:lnTo>
                <a:lnTo>
                  <a:pt x="76212" y="129781"/>
                </a:lnTo>
                <a:lnTo>
                  <a:pt x="76288" y="131546"/>
                </a:lnTo>
                <a:lnTo>
                  <a:pt x="77304" y="144691"/>
                </a:lnTo>
                <a:lnTo>
                  <a:pt x="77444" y="141617"/>
                </a:lnTo>
                <a:lnTo>
                  <a:pt x="77330" y="144741"/>
                </a:lnTo>
                <a:lnTo>
                  <a:pt x="78727" y="148056"/>
                </a:lnTo>
                <a:lnTo>
                  <a:pt x="80556" y="152349"/>
                </a:lnTo>
                <a:lnTo>
                  <a:pt x="82029" y="152946"/>
                </a:lnTo>
                <a:lnTo>
                  <a:pt x="82156" y="153085"/>
                </a:lnTo>
                <a:lnTo>
                  <a:pt x="83959" y="153720"/>
                </a:lnTo>
                <a:lnTo>
                  <a:pt x="86258" y="154647"/>
                </a:lnTo>
                <a:lnTo>
                  <a:pt x="86410" y="154584"/>
                </a:lnTo>
                <a:lnTo>
                  <a:pt x="86652" y="154673"/>
                </a:lnTo>
                <a:lnTo>
                  <a:pt x="86982" y="154990"/>
                </a:lnTo>
                <a:lnTo>
                  <a:pt x="87630" y="155016"/>
                </a:lnTo>
                <a:lnTo>
                  <a:pt x="89128" y="155549"/>
                </a:lnTo>
                <a:lnTo>
                  <a:pt x="90843" y="155155"/>
                </a:lnTo>
                <a:lnTo>
                  <a:pt x="92481" y="155232"/>
                </a:lnTo>
                <a:lnTo>
                  <a:pt x="93230" y="154635"/>
                </a:lnTo>
                <a:lnTo>
                  <a:pt x="94589" y="153530"/>
                </a:lnTo>
                <a:lnTo>
                  <a:pt x="97434" y="151244"/>
                </a:lnTo>
                <a:lnTo>
                  <a:pt x="100482" y="148793"/>
                </a:lnTo>
                <a:lnTo>
                  <a:pt x="100609" y="147535"/>
                </a:lnTo>
                <a:lnTo>
                  <a:pt x="101041" y="146621"/>
                </a:lnTo>
                <a:lnTo>
                  <a:pt x="101219" y="146316"/>
                </a:lnTo>
                <a:lnTo>
                  <a:pt x="104597" y="138925"/>
                </a:lnTo>
                <a:lnTo>
                  <a:pt x="104762" y="138557"/>
                </a:lnTo>
                <a:lnTo>
                  <a:pt x="104978" y="138112"/>
                </a:lnTo>
                <a:lnTo>
                  <a:pt x="104914" y="137756"/>
                </a:lnTo>
                <a:lnTo>
                  <a:pt x="105587" y="134289"/>
                </a:lnTo>
                <a:lnTo>
                  <a:pt x="105702" y="131064"/>
                </a:lnTo>
                <a:lnTo>
                  <a:pt x="105702" y="129552"/>
                </a:lnTo>
                <a:lnTo>
                  <a:pt x="105384" y="133896"/>
                </a:lnTo>
                <a:lnTo>
                  <a:pt x="105283" y="135026"/>
                </a:lnTo>
                <a:lnTo>
                  <a:pt x="105702" y="129552"/>
                </a:lnTo>
                <a:lnTo>
                  <a:pt x="105651" y="123761"/>
                </a:lnTo>
                <a:lnTo>
                  <a:pt x="105092" y="119989"/>
                </a:lnTo>
                <a:lnTo>
                  <a:pt x="104990" y="119557"/>
                </a:lnTo>
                <a:lnTo>
                  <a:pt x="104241" y="117386"/>
                </a:lnTo>
                <a:lnTo>
                  <a:pt x="104241" y="135915"/>
                </a:lnTo>
                <a:lnTo>
                  <a:pt x="100723" y="138925"/>
                </a:lnTo>
                <a:lnTo>
                  <a:pt x="104228" y="135915"/>
                </a:lnTo>
                <a:lnTo>
                  <a:pt x="104241" y="117386"/>
                </a:lnTo>
                <a:lnTo>
                  <a:pt x="103505" y="115227"/>
                </a:lnTo>
                <a:lnTo>
                  <a:pt x="103200" y="114325"/>
                </a:lnTo>
                <a:lnTo>
                  <a:pt x="104203" y="113131"/>
                </a:lnTo>
                <a:lnTo>
                  <a:pt x="104902" y="112306"/>
                </a:lnTo>
                <a:lnTo>
                  <a:pt x="110604" y="108712"/>
                </a:lnTo>
                <a:lnTo>
                  <a:pt x="118935" y="103708"/>
                </a:lnTo>
                <a:lnTo>
                  <a:pt x="119862" y="99987"/>
                </a:lnTo>
                <a:lnTo>
                  <a:pt x="119888" y="99809"/>
                </a:lnTo>
                <a:close/>
              </a:path>
              <a:path w="422910" h="174625">
                <a:moveTo>
                  <a:pt x="141833" y="140843"/>
                </a:moveTo>
                <a:lnTo>
                  <a:pt x="141630" y="140754"/>
                </a:lnTo>
                <a:lnTo>
                  <a:pt x="141706" y="140881"/>
                </a:lnTo>
                <a:lnTo>
                  <a:pt x="141833" y="140843"/>
                </a:lnTo>
                <a:close/>
              </a:path>
              <a:path w="422910" h="174625">
                <a:moveTo>
                  <a:pt x="166547" y="122364"/>
                </a:moveTo>
                <a:lnTo>
                  <a:pt x="166497" y="120180"/>
                </a:lnTo>
                <a:lnTo>
                  <a:pt x="166484" y="119430"/>
                </a:lnTo>
                <a:lnTo>
                  <a:pt x="166471" y="118249"/>
                </a:lnTo>
                <a:lnTo>
                  <a:pt x="166065" y="113512"/>
                </a:lnTo>
                <a:lnTo>
                  <a:pt x="165989" y="112483"/>
                </a:lnTo>
                <a:lnTo>
                  <a:pt x="165938" y="111988"/>
                </a:lnTo>
                <a:lnTo>
                  <a:pt x="165836" y="110655"/>
                </a:lnTo>
                <a:lnTo>
                  <a:pt x="165735" y="109385"/>
                </a:lnTo>
                <a:lnTo>
                  <a:pt x="165658" y="108445"/>
                </a:lnTo>
                <a:lnTo>
                  <a:pt x="164109" y="102298"/>
                </a:lnTo>
                <a:lnTo>
                  <a:pt x="163791" y="101447"/>
                </a:lnTo>
                <a:lnTo>
                  <a:pt x="162966" y="99136"/>
                </a:lnTo>
                <a:lnTo>
                  <a:pt x="161975" y="96380"/>
                </a:lnTo>
                <a:lnTo>
                  <a:pt x="161683" y="95580"/>
                </a:lnTo>
                <a:lnTo>
                  <a:pt x="161683" y="105956"/>
                </a:lnTo>
                <a:lnTo>
                  <a:pt x="161683" y="95580"/>
                </a:lnTo>
                <a:lnTo>
                  <a:pt x="160680" y="92798"/>
                </a:lnTo>
                <a:lnTo>
                  <a:pt x="160680" y="139090"/>
                </a:lnTo>
                <a:lnTo>
                  <a:pt x="160553" y="139166"/>
                </a:lnTo>
                <a:lnTo>
                  <a:pt x="160477" y="138353"/>
                </a:lnTo>
                <a:lnTo>
                  <a:pt x="160680" y="139090"/>
                </a:lnTo>
                <a:lnTo>
                  <a:pt x="160680" y="92798"/>
                </a:lnTo>
                <a:lnTo>
                  <a:pt x="160235" y="91567"/>
                </a:lnTo>
                <a:lnTo>
                  <a:pt x="160121" y="91325"/>
                </a:lnTo>
                <a:lnTo>
                  <a:pt x="159905" y="91224"/>
                </a:lnTo>
                <a:lnTo>
                  <a:pt x="158457" y="84823"/>
                </a:lnTo>
                <a:lnTo>
                  <a:pt x="155079" y="82677"/>
                </a:lnTo>
                <a:lnTo>
                  <a:pt x="154571" y="82804"/>
                </a:lnTo>
                <a:lnTo>
                  <a:pt x="154571" y="88722"/>
                </a:lnTo>
                <a:lnTo>
                  <a:pt x="147154" y="91414"/>
                </a:lnTo>
                <a:lnTo>
                  <a:pt x="147154" y="120015"/>
                </a:lnTo>
                <a:lnTo>
                  <a:pt x="147129" y="122656"/>
                </a:lnTo>
                <a:lnTo>
                  <a:pt x="147002" y="124764"/>
                </a:lnTo>
                <a:lnTo>
                  <a:pt x="146392" y="128219"/>
                </a:lnTo>
                <a:lnTo>
                  <a:pt x="146354" y="128422"/>
                </a:lnTo>
                <a:lnTo>
                  <a:pt x="146202" y="129324"/>
                </a:lnTo>
                <a:lnTo>
                  <a:pt x="145770" y="131800"/>
                </a:lnTo>
                <a:lnTo>
                  <a:pt x="144665" y="135293"/>
                </a:lnTo>
                <a:lnTo>
                  <a:pt x="143002" y="138595"/>
                </a:lnTo>
                <a:lnTo>
                  <a:pt x="142938" y="138722"/>
                </a:lnTo>
                <a:lnTo>
                  <a:pt x="142862" y="138861"/>
                </a:lnTo>
                <a:lnTo>
                  <a:pt x="142125" y="140258"/>
                </a:lnTo>
                <a:lnTo>
                  <a:pt x="141643" y="140741"/>
                </a:lnTo>
                <a:lnTo>
                  <a:pt x="141833" y="140843"/>
                </a:lnTo>
                <a:lnTo>
                  <a:pt x="142659" y="139268"/>
                </a:lnTo>
                <a:lnTo>
                  <a:pt x="141859" y="140843"/>
                </a:lnTo>
                <a:lnTo>
                  <a:pt x="141808" y="140982"/>
                </a:lnTo>
                <a:lnTo>
                  <a:pt x="141668" y="140982"/>
                </a:lnTo>
                <a:lnTo>
                  <a:pt x="141592" y="140792"/>
                </a:lnTo>
                <a:lnTo>
                  <a:pt x="141173" y="140411"/>
                </a:lnTo>
                <a:lnTo>
                  <a:pt x="139090" y="138760"/>
                </a:lnTo>
                <a:lnTo>
                  <a:pt x="139611" y="139166"/>
                </a:lnTo>
                <a:lnTo>
                  <a:pt x="138849" y="137223"/>
                </a:lnTo>
                <a:lnTo>
                  <a:pt x="138290" y="135293"/>
                </a:lnTo>
                <a:lnTo>
                  <a:pt x="138798" y="137502"/>
                </a:lnTo>
                <a:lnTo>
                  <a:pt x="138252" y="135178"/>
                </a:lnTo>
                <a:lnTo>
                  <a:pt x="137807" y="133629"/>
                </a:lnTo>
                <a:lnTo>
                  <a:pt x="137464" y="132397"/>
                </a:lnTo>
                <a:lnTo>
                  <a:pt x="137045" y="130937"/>
                </a:lnTo>
                <a:lnTo>
                  <a:pt x="137312" y="131851"/>
                </a:lnTo>
                <a:lnTo>
                  <a:pt x="137198" y="130200"/>
                </a:lnTo>
                <a:lnTo>
                  <a:pt x="137299" y="125666"/>
                </a:lnTo>
                <a:lnTo>
                  <a:pt x="137350" y="124929"/>
                </a:lnTo>
                <a:lnTo>
                  <a:pt x="137375" y="124764"/>
                </a:lnTo>
                <a:lnTo>
                  <a:pt x="137541" y="122783"/>
                </a:lnTo>
                <a:lnTo>
                  <a:pt x="137642" y="121716"/>
                </a:lnTo>
                <a:lnTo>
                  <a:pt x="137731" y="120777"/>
                </a:lnTo>
                <a:lnTo>
                  <a:pt x="138633" y="116865"/>
                </a:lnTo>
                <a:lnTo>
                  <a:pt x="140093" y="113157"/>
                </a:lnTo>
                <a:lnTo>
                  <a:pt x="138214" y="117271"/>
                </a:lnTo>
                <a:lnTo>
                  <a:pt x="140093" y="113144"/>
                </a:lnTo>
                <a:lnTo>
                  <a:pt x="141681" y="109181"/>
                </a:lnTo>
                <a:lnTo>
                  <a:pt x="143306" y="105879"/>
                </a:lnTo>
                <a:lnTo>
                  <a:pt x="144221" y="104470"/>
                </a:lnTo>
                <a:lnTo>
                  <a:pt x="144132" y="104216"/>
                </a:lnTo>
                <a:lnTo>
                  <a:pt x="144310" y="104000"/>
                </a:lnTo>
                <a:lnTo>
                  <a:pt x="144221" y="104470"/>
                </a:lnTo>
                <a:lnTo>
                  <a:pt x="145249" y="107315"/>
                </a:lnTo>
                <a:lnTo>
                  <a:pt x="146443" y="111798"/>
                </a:lnTo>
                <a:lnTo>
                  <a:pt x="147078" y="119075"/>
                </a:lnTo>
                <a:lnTo>
                  <a:pt x="147154" y="120015"/>
                </a:lnTo>
                <a:lnTo>
                  <a:pt x="147154" y="91414"/>
                </a:lnTo>
                <a:lnTo>
                  <a:pt x="144475" y="92379"/>
                </a:lnTo>
                <a:lnTo>
                  <a:pt x="147370" y="91325"/>
                </a:lnTo>
                <a:lnTo>
                  <a:pt x="154571" y="88722"/>
                </a:lnTo>
                <a:lnTo>
                  <a:pt x="154571" y="82804"/>
                </a:lnTo>
                <a:lnTo>
                  <a:pt x="153631" y="83007"/>
                </a:lnTo>
                <a:lnTo>
                  <a:pt x="147472" y="78257"/>
                </a:lnTo>
                <a:lnTo>
                  <a:pt x="140055" y="75399"/>
                </a:lnTo>
                <a:lnTo>
                  <a:pt x="136652" y="74663"/>
                </a:lnTo>
                <a:lnTo>
                  <a:pt x="133286" y="76822"/>
                </a:lnTo>
                <a:lnTo>
                  <a:pt x="132105" y="82219"/>
                </a:lnTo>
                <a:lnTo>
                  <a:pt x="132664" y="84289"/>
                </a:lnTo>
                <a:lnTo>
                  <a:pt x="138099" y="90347"/>
                </a:lnTo>
                <a:lnTo>
                  <a:pt x="134950" y="94081"/>
                </a:lnTo>
                <a:lnTo>
                  <a:pt x="134950" y="145605"/>
                </a:lnTo>
                <a:lnTo>
                  <a:pt x="134493" y="146469"/>
                </a:lnTo>
                <a:lnTo>
                  <a:pt x="127876" y="146469"/>
                </a:lnTo>
                <a:lnTo>
                  <a:pt x="126568" y="146469"/>
                </a:lnTo>
                <a:lnTo>
                  <a:pt x="126504" y="145605"/>
                </a:lnTo>
                <a:lnTo>
                  <a:pt x="131622" y="145605"/>
                </a:lnTo>
                <a:lnTo>
                  <a:pt x="134950" y="145605"/>
                </a:lnTo>
                <a:lnTo>
                  <a:pt x="134950" y="94081"/>
                </a:lnTo>
                <a:lnTo>
                  <a:pt x="134670" y="94399"/>
                </a:lnTo>
                <a:lnTo>
                  <a:pt x="131305" y="98221"/>
                </a:lnTo>
                <a:lnTo>
                  <a:pt x="128562" y="102641"/>
                </a:lnTo>
                <a:lnTo>
                  <a:pt x="128054" y="103746"/>
                </a:lnTo>
                <a:lnTo>
                  <a:pt x="127939" y="103987"/>
                </a:lnTo>
                <a:lnTo>
                  <a:pt x="124701" y="111061"/>
                </a:lnTo>
                <a:lnTo>
                  <a:pt x="124129" y="112306"/>
                </a:lnTo>
                <a:lnTo>
                  <a:pt x="124028" y="112661"/>
                </a:lnTo>
                <a:lnTo>
                  <a:pt x="124028" y="130860"/>
                </a:lnTo>
                <a:lnTo>
                  <a:pt x="124028" y="112661"/>
                </a:lnTo>
                <a:lnTo>
                  <a:pt x="122593" y="117602"/>
                </a:lnTo>
                <a:lnTo>
                  <a:pt x="122415" y="118897"/>
                </a:lnTo>
                <a:lnTo>
                  <a:pt x="121399" y="126390"/>
                </a:lnTo>
                <a:lnTo>
                  <a:pt x="121285" y="127304"/>
                </a:lnTo>
                <a:lnTo>
                  <a:pt x="121158" y="128231"/>
                </a:lnTo>
                <a:lnTo>
                  <a:pt x="121145" y="129324"/>
                </a:lnTo>
                <a:lnTo>
                  <a:pt x="121272" y="133997"/>
                </a:lnTo>
                <a:lnTo>
                  <a:pt x="121526" y="135102"/>
                </a:lnTo>
                <a:lnTo>
                  <a:pt x="123507" y="143725"/>
                </a:lnTo>
                <a:lnTo>
                  <a:pt x="123672" y="144449"/>
                </a:lnTo>
                <a:lnTo>
                  <a:pt x="123761" y="144729"/>
                </a:lnTo>
                <a:lnTo>
                  <a:pt x="126149" y="149694"/>
                </a:lnTo>
                <a:lnTo>
                  <a:pt x="126885" y="150380"/>
                </a:lnTo>
                <a:lnTo>
                  <a:pt x="133692" y="156527"/>
                </a:lnTo>
                <a:lnTo>
                  <a:pt x="134353" y="157124"/>
                </a:lnTo>
                <a:lnTo>
                  <a:pt x="139801" y="159118"/>
                </a:lnTo>
                <a:lnTo>
                  <a:pt x="140995" y="158915"/>
                </a:lnTo>
                <a:lnTo>
                  <a:pt x="146723" y="157937"/>
                </a:lnTo>
                <a:lnTo>
                  <a:pt x="151574" y="157111"/>
                </a:lnTo>
                <a:lnTo>
                  <a:pt x="156171" y="152488"/>
                </a:lnTo>
                <a:lnTo>
                  <a:pt x="156756" y="151472"/>
                </a:lnTo>
                <a:lnTo>
                  <a:pt x="161569" y="143052"/>
                </a:lnTo>
                <a:lnTo>
                  <a:pt x="161582" y="142417"/>
                </a:lnTo>
                <a:lnTo>
                  <a:pt x="161696" y="142836"/>
                </a:lnTo>
                <a:lnTo>
                  <a:pt x="166116" y="127165"/>
                </a:lnTo>
                <a:lnTo>
                  <a:pt x="166192" y="126822"/>
                </a:lnTo>
                <a:lnTo>
                  <a:pt x="166319" y="126301"/>
                </a:lnTo>
                <a:lnTo>
                  <a:pt x="166547" y="122364"/>
                </a:lnTo>
                <a:close/>
              </a:path>
              <a:path w="422910" h="174625">
                <a:moveTo>
                  <a:pt x="166624" y="120040"/>
                </a:moveTo>
                <a:lnTo>
                  <a:pt x="166573" y="119430"/>
                </a:lnTo>
                <a:lnTo>
                  <a:pt x="166624" y="120040"/>
                </a:lnTo>
                <a:close/>
              </a:path>
              <a:path w="422910" h="174625">
                <a:moveTo>
                  <a:pt x="195707" y="167665"/>
                </a:moveTo>
                <a:lnTo>
                  <a:pt x="189801" y="165646"/>
                </a:lnTo>
                <a:lnTo>
                  <a:pt x="194386" y="168071"/>
                </a:lnTo>
                <a:lnTo>
                  <a:pt x="195707" y="167665"/>
                </a:lnTo>
                <a:close/>
              </a:path>
              <a:path w="422910" h="174625">
                <a:moveTo>
                  <a:pt x="205536" y="95338"/>
                </a:moveTo>
                <a:lnTo>
                  <a:pt x="205346" y="94996"/>
                </a:lnTo>
                <a:lnTo>
                  <a:pt x="205536" y="95338"/>
                </a:lnTo>
                <a:close/>
              </a:path>
              <a:path w="422910" h="174625">
                <a:moveTo>
                  <a:pt x="222084" y="160096"/>
                </a:moveTo>
                <a:lnTo>
                  <a:pt x="219900" y="154774"/>
                </a:lnTo>
                <a:lnTo>
                  <a:pt x="217982" y="153301"/>
                </a:lnTo>
                <a:lnTo>
                  <a:pt x="209804" y="152247"/>
                </a:lnTo>
                <a:lnTo>
                  <a:pt x="203695" y="151142"/>
                </a:lnTo>
                <a:lnTo>
                  <a:pt x="198158" y="148551"/>
                </a:lnTo>
                <a:lnTo>
                  <a:pt x="196367" y="147726"/>
                </a:lnTo>
                <a:lnTo>
                  <a:pt x="195135" y="146151"/>
                </a:lnTo>
                <a:lnTo>
                  <a:pt x="194259" y="144437"/>
                </a:lnTo>
                <a:lnTo>
                  <a:pt x="193662" y="143268"/>
                </a:lnTo>
                <a:lnTo>
                  <a:pt x="191960" y="139915"/>
                </a:lnTo>
                <a:lnTo>
                  <a:pt x="192684" y="141338"/>
                </a:lnTo>
                <a:lnTo>
                  <a:pt x="192379" y="138518"/>
                </a:lnTo>
                <a:lnTo>
                  <a:pt x="194614" y="118910"/>
                </a:lnTo>
                <a:lnTo>
                  <a:pt x="194919" y="117741"/>
                </a:lnTo>
                <a:lnTo>
                  <a:pt x="195783" y="114452"/>
                </a:lnTo>
                <a:lnTo>
                  <a:pt x="196024" y="113550"/>
                </a:lnTo>
                <a:lnTo>
                  <a:pt x="197675" y="108991"/>
                </a:lnTo>
                <a:lnTo>
                  <a:pt x="197942" y="108242"/>
                </a:lnTo>
                <a:lnTo>
                  <a:pt x="200228" y="103390"/>
                </a:lnTo>
                <a:lnTo>
                  <a:pt x="198132" y="107429"/>
                </a:lnTo>
                <a:lnTo>
                  <a:pt x="200317" y="103200"/>
                </a:lnTo>
                <a:lnTo>
                  <a:pt x="200736" y="102311"/>
                </a:lnTo>
                <a:lnTo>
                  <a:pt x="201231" y="101257"/>
                </a:lnTo>
                <a:lnTo>
                  <a:pt x="201688" y="100291"/>
                </a:lnTo>
                <a:lnTo>
                  <a:pt x="202260" y="99085"/>
                </a:lnTo>
                <a:lnTo>
                  <a:pt x="202171" y="98856"/>
                </a:lnTo>
                <a:lnTo>
                  <a:pt x="202234" y="99021"/>
                </a:lnTo>
                <a:lnTo>
                  <a:pt x="202933" y="97434"/>
                </a:lnTo>
                <a:lnTo>
                  <a:pt x="201803" y="97434"/>
                </a:lnTo>
                <a:lnTo>
                  <a:pt x="201663" y="97434"/>
                </a:lnTo>
                <a:lnTo>
                  <a:pt x="201828" y="97409"/>
                </a:lnTo>
                <a:lnTo>
                  <a:pt x="202946" y="97409"/>
                </a:lnTo>
                <a:lnTo>
                  <a:pt x="203250" y="96685"/>
                </a:lnTo>
                <a:lnTo>
                  <a:pt x="205308" y="95034"/>
                </a:lnTo>
                <a:lnTo>
                  <a:pt x="205079" y="94424"/>
                </a:lnTo>
                <a:lnTo>
                  <a:pt x="205206" y="94742"/>
                </a:lnTo>
                <a:lnTo>
                  <a:pt x="205333" y="94970"/>
                </a:lnTo>
                <a:lnTo>
                  <a:pt x="206311" y="94221"/>
                </a:lnTo>
                <a:lnTo>
                  <a:pt x="209156" y="91935"/>
                </a:lnTo>
                <a:lnTo>
                  <a:pt x="205854" y="94602"/>
                </a:lnTo>
                <a:lnTo>
                  <a:pt x="205676" y="94742"/>
                </a:lnTo>
                <a:lnTo>
                  <a:pt x="205333" y="94970"/>
                </a:lnTo>
                <a:lnTo>
                  <a:pt x="205536" y="95338"/>
                </a:lnTo>
                <a:lnTo>
                  <a:pt x="206032" y="96012"/>
                </a:lnTo>
                <a:lnTo>
                  <a:pt x="206489" y="96685"/>
                </a:lnTo>
                <a:lnTo>
                  <a:pt x="206578" y="100457"/>
                </a:lnTo>
                <a:lnTo>
                  <a:pt x="209397" y="103289"/>
                </a:lnTo>
                <a:lnTo>
                  <a:pt x="216382" y="103289"/>
                </a:lnTo>
                <a:lnTo>
                  <a:pt x="219214" y="100457"/>
                </a:lnTo>
                <a:lnTo>
                  <a:pt x="219214" y="99415"/>
                </a:lnTo>
                <a:lnTo>
                  <a:pt x="219176" y="94221"/>
                </a:lnTo>
                <a:lnTo>
                  <a:pt x="218706" y="92252"/>
                </a:lnTo>
                <a:lnTo>
                  <a:pt x="218592" y="91782"/>
                </a:lnTo>
                <a:lnTo>
                  <a:pt x="217335" y="88506"/>
                </a:lnTo>
                <a:lnTo>
                  <a:pt x="216458" y="86182"/>
                </a:lnTo>
                <a:lnTo>
                  <a:pt x="216331" y="85839"/>
                </a:lnTo>
                <a:lnTo>
                  <a:pt x="216154" y="85763"/>
                </a:lnTo>
                <a:lnTo>
                  <a:pt x="214426" y="83388"/>
                </a:lnTo>
                <a:lnTo>
                  <a:pt x="213995" y="83070"/>
                </a:lnTo>
                <a:lnTo>
                  <a:pt x="208445" y="78879"/>
                </a:lnTo>
                <a:lnTo>
                  <a:pt x="206997" y="77800"/>
                </a:lnTo>
                <a:lnTo>
                  <a:pt x="200990" y="78981"/>
                </a:lnTo>
                <a:lnTo>
                  <a:pt x="199809" y="79806"/>
                </a:lnTo>
                <a:lnTo>
                  <a:pt x="195922" y="82499"/>
                </a:lnTo>
                <a:lnTo>
                  <a:pt x="192900" y="84594"/>
                </a:lnTo>
                <a:lnTo>
                  <a:pt x="191617" y="85483"/>
                </a:lnTo>
                <a:lnTo>
                  <a:pt x="188366" y="90817"/>
                </a:lnTo>
                <a:lnTo>
                  <a:pt x="184683" y="97929"/>
                </a:lnTo>
                <a:lnTo>
                  <a:pt x="183654" y="99923"/>
                </a:lnTo>
                <a:lnTo>
                  <a:pt x="182664" y="101828"/>
                </a:lnTo>
                <a:lnTo>
                  <a:pt x="180162" y="108013"/>
                </a:lnTo>
                <a:lnTo>
                  <a:pt x="179565" y="109994"/>
                </a:lnTo>
                <a:lnTo>
                  <a:pt x="176885" y="118859"/>
                </a:lnTo>
                <a:lnTo>
                  <a:pt x="176352" y="120637"/>
                </a:lnTo>
                <a:lnTo>
                  <a:pt x="175094" y="127114"/>
                </a:lnTo>
                <a:lnTo>
                  <a:pt x="174421" y="138518"/>
                </a:lnTo>
                <a:lnTo>
                  <a:pt x="174332" y="140004"/>
                </a:lnTo>
                <a:lnTo>
                  <a:pt x="175094" y="146494"/>
                </a:lnTo>
                <a:lnTo>
                  <a:pt x="175717" y="147878"/>
                </a:lnTo>
                <a:lnTo>
                  <a:pt x="178981" y="155206"/>
                </a:lnTo>
                <a:lnTo>
                  <a:pt x="179387" y="156133"/>
                </a:lnTo>
                <a:lnTo>
                  <a:pt x="179768" y="156972"/>
                </a:lnTo>
                <a:lnTo>
                  <a:pt x="180200" y="157937"/>
                </a:lnTo>
                <a:lnTo>
                  <a:pt x="184289" y="162725"/>
                </a:lnTo>
                <a:lnTo>
                  <a:pt x="185254" y="163233"/>
                </a:lnTo>
                <a:lnTo>
                  <a:pt x="189801" y="165646"/>
                </a:lnTo>
                <a:lnTo>
                  <a:pt x="195707" y="167665"/>
                </a:lnTo>
                <a:lnTo>
                  <a:pt x="196532" y="167944"/>
                </a:lnTo>
                <a:lnTo>
                  <a:pt x="203555" y="168389"/>
                </a:lnTo>
                <a:lnTo>
                  <a:pt x="210591" y="167309"/>
                </a:lnTo>
                <a:lnTo>
                  <a:pt x="217322" y="165100"/>
                </a:lnTo>
                <a:lnTo>
                  <a:pt x="220548" y="163779"/>
                </a:lnTo>
                <a:lnTo>
                  <a:pt x="222084" y="160096"/>
                </a:lnTo>
                <a:close/>
              </a:path>
              <a:path w="422910" h="174625">
                <a:moveTo>
                  <a:pt x="265569" y="101104"/>
                </a:moveTo>
                <a:close/>
              </a:path>
              <a:path w="422910" h="174625">
                <a:moveTo>
                  <a:pt x="281279" y="110921"/>
                </a:moveTo>
                <a:lnTo>
                  <a:pt x="281025" y="111734"/>
                </a:lnTo>
                <a:lnTo>
                  <a:pt x="280974" y="111899"/>
                </a:lnTo>
                <a:lnTo>
                  <a:pt x="281139" y="111772"/>
                </a:lnTo>
                <a:lnTo>
                  <a:pt x="281279" y="110921"/>
                </a:lnTo>
                <a:close/>
              </a:path>
              <a:path w="422910" h="174625">
                <a:moveTo>
                  <a:pt x="282600" y="103149"/>
                </a:moveTo>
                <a:lnTo>
                  <a:pt x="282460" y="102958"/>
                </a:lnTo>
                <a:lnTo>
                  <a:pt x="282409" y="104241"/>
                </a:lnTo>
                <a:lnTo>
                  <a:pt x="282600" y="103149"/>
                </a:lnTo>
                <a:close/>
              </a:path>
              <a:path w="422910" h="174625">
                <a:moveTo>
                  <a:pt x="308775" y="148805"/>
                </a:moveTo>
                <a:lnTo>
                  <a:pt x="308762" y="148031"/>
                </a:lnTo>
                <a:lnTo>
                  <a:pt x="305346" y="142760"/>
                </a:lnTo>
                <a:lnTo>
                  <a:pt x="302107" y="141757"/>
                </a:lnTo>
                <a:lnTo>
                  <a:pt x="292798" y="145542"/>
                </a:lnTo>
                <a:lnTo>
                  <a:pt x="286245" y="148031"/>
                </a:lnTo>
                <a:lnTo>
                  <a:pt x="264109" y="153657"/>
                </a:lnTo>
                <a:lnTo>
                  <a:pt x="263029" y="153403"/>
                </a:lnTo>
                <a:lnTo>
                  <a:pt x="260985" y="152958"/>
                </a:lnTo>
                <a:lnTo>
                  <a:pt x="262432" y="153263"/>
                </a:lnTo>
                <a:lnTo>
                  <a:pt x="263029" y="153403"/>
                </a:lnTo>
                <a:lnTo>
                  <a:pt x="262661" y="153263"/>
                </a:lnTo>
                <a:lnTo>
                  <a:pt x="261569" y="152882"/>
                </a:lnTo>
                <a:lnTo>
                  <a:pt x="260045" y="151384"/>
                </a:lnTo>
                <a:lnTo>
                  <a:pt x="257733" y="147586"/>
                </a:lnTo>
                <a:lnTo>
                  <a:pt x="256159" y="144957"/>
                </a:lnTo>
                <a:lnTo>
                  <a:pt x="256933" y="146240"/>
                </a:lnTo>
                <a:lnTo>
                  <a:pt x="255612" y="142557"/>
                </a:lnTo>
                <a:lnTo>
                  <a:pt x="254342" y="136791"/>
                </a:lnTo>
                <a:lnTo>
                  <a:pt x="254304" y="136626"/>
                </a:lnTo>
                <a:lnTo>
                  <a:pt x="253619" y="133540"/>
                </a:lnTo>
                <a:lnTo>
                  <a:pt x="253974" y="135115"/>
                </a:lnTo>
                <a:lnTo>
                  <a:pt x="253568" y="131343"/>
                </a:lnTo>
                <a:lnTo>
                  <a:pt x="253682" y="130225"/>
                </a:lnTo>
                <a:lnTo>
                  <a:pt x="254088" y="126441"/>
                </a:lnTo>
                <a:lnTo>
                  <a:pt x="257378" y="128397"/>
                </a:lnTo>
                <a:lnTo>
                  <a:pt x="261708" y="128587"/>
                </a:lnTo>
                <a:lnTo>
                  <a:pt x="265366" y="128955"/>
                </a:lnTo>
                <a:lnTo>
                  <a:pt x="265836" y="128752"/>
                </a:lnTo>
                <a:lnTo>
                  <a:pt x="269100" y="127406"/>
                </a:lnTo>
                <a:lnTo>
                  <a:pt x="274599" y="122936"/>
                </a:lnTo>
                <a:lnTo>
                  <a:pt x="275221" y="122428"/>
                </a:lnTo>
                <a:lnTo>
                  <a:pt x="275247" y="122161"/>
                </a:lnTo>
                <a:lnTo>
                  <a:pt x="275285" y="121704"/>
                </a:lnTo>
                <a:lnTo>
                  <a:pt x="275247" y="122161"/>
                </a:lnTo>
                <a:lnTo>
                  <a:pt x="276148" y="121069"/>
                </a:lnTo>
                <a:lnTo>
                  <a:pt x="276377" y="120992"/>
                </a:lnTo>
                <a:lnTo>
                  <a:pt x="276733" y="120357"/>
                </a:lnTo>
                <a:lnTo>
                  <a:pt x="279971" y="114706"/>
                </a:lnTo>
                <a:lnTo>
                  <a:pt x="280123" y="114439"/>
                </a:lnTo>
                <a:lnTo>
                  <a:pt x="280390" y="113969"/>
                </a:lnTo>
                <a:lnTo>
                  <a:pt x="280441" y="113487"/>
                </a:lnTo>
                <a:lnTo>
                  <a:pt x="280377" y="113652"/>
                </a:lnTo>
                <a:lnTo>
                  <a:pt x="280301" y="112979"/>
                </a:lnTo>
                <a:lnTo>
                  <a:pt x="280441" y="113487"/>
                </a:lnTo>
                <a:lnTo>
                  <a:pt x="280974" y="111899"/>
                </a:lnTo>
                <a:lnTo>
                  <a:pt x="281025" y="111734"/>
                </a:lnTo>
                <a:lnTo>
                  <a:pt x="281279" y="110896"/>
                </a:lnTo>
                <a:lnTo>
                  <a:pt x="281965" y="106819"/>
                </a:lnTo>
                <a:lnTo>
                  <a:pt x="282117" y="105918"/>
                </a:lnTo>
                <a:lnTo>
                  <a:pt x="282384" y="104406"/>
                </a:lnTo>
                <a:lnTo>
                  <a:pt x="282384" y="102857"/>
                </a:lnTo>
                <a:lnTo>
                  <a:pt x="282092" y="102450"/>
                </a:lnTo>
                <a:lnTo>
                  <a:pt x="282384" y="102857"/>
                </a:lnTo>
                <a:lnTo>
                  <a:pt x="282511" y="101803"/>
                </a:lnTo>
                <a:lnTo>
                  <a:pt x="282435" y="100012"/>
                </a:lnTo>
                <a:lnTo>
                  <a:pt x="281520" y="93230"/>
                </a:lnTo>
                <a:lnTo>
                  <a:pt x="281419" y="92786"/>
                </a:lnTo>
                <a:lnTo>
                  <a:pt x="280187" y="90652"/>
                </a:lnTo>
                <a:lnTo>
                  <a:pt x="280187" y="112509"/>
                </a:lnTo>
                <a:lnTo>
                  <a:pt x="277342" y="114706"/>
                </a:lnTo>
                <a:lnTo>
                  <a:pt x="280174" y="112509"/>
                </a:lnTo>
                <a:lnTo>
                  <a:pt x="280187" y="90652"/>
                </a:lnTo>
                <a:lnTo>
                  <a:pt x="279615" y="89674"/>
                </a:lnTo>
                <a:lnTo>
                  <a:pt x="279615" y="92189"/>
                </a:lnTo>
                <a:lnTo>
                  <a:pt x="278358" y="98729"/>
                </a:lnTo>
                <a:lnTo>
                  <a:pt x="279603" y="92163"/>
                </a:lnTo>
                <a:lnTo>
                  <a:pt x="279615" y="89674"/>
                </a:lnTo>
                <a:lnTo>
                  <a:pt x="278955" y="88531"/>
                </a:lnTo>
                <a:lnTo>
                  <a:pt x="278079" y="88011"/>
                </a:lnTo>
                <a:lnTo>
                  <a:pt x="278079" y="100126"/>
                </a:lnTo>
                <a:lnTo>
                  <a:pt x="275577" y="101828"/>
                </a:lnTo>
                <a:lnTo>
                  <a:pt x="275577" y="118935"/>
                </a:lnTo>
                <a:lnTo>
                  <a:pt x="275323" y="121323"/>
                </a:lnTo>
                <a:lnTo>
                  <a:pt x="275564" y="118897"/>
                </a:lnTo>
                <a:lnTo>
                  <a:pt x="275577" y="101828"/>
                </a:lnTo>
                <a:lnTo>
                  <a:pt x="273456" y="103263"/>
                </a:lnTo>
                <a:lnTo>
                  <a:pt x="274828" y="102323"/>
                </a:lnTo>
                <a:lnTo>
                  <a:pt x="272034" y="102336"/>
                </a:lnTo>
                <a:lnTo>
                  <a:pt x="272034" y="122389"/>
                </a:lnTo>
                <a:lnTo>
                  <a:pt x="269011" y="121018"/>
                </a:lnTo>
                <a:lnTo>
                  <a:pt x="268935" y="122796"/>
                </a:lnTo>
                <a:lnTo>
                  <a:pt x="268947" y="121005"/>
                </a:lnTo>
                <a:lnTo>
                  <a:pt x="269125" y="118376"/>
                </a:lnTo>
                <a:lnTo>
                  <a:pt x="269125" y="121069"/>
                </a:lnTo>
                <a:lnTo>
                  <a:pt x="272034" y="122389"/>
                </a:lnTo>
                <a:lnTo>
                  <a:pt x="272034" y="102336"/>
                </a:lnTo>
                <a:lnTo>
                  <a:pt x="268732" y="102336"/>
                </a:lnTo>
                <a:lnTo>
                  <a:pt x="268439" y="102476"/>
                </a:lnTo>
                <a:lnTo>
                  <a:pt x="266331" y="103644"/>
                </a:lnTo>
                <a:lnTo>
                  <a:pt x="266382" y="103809"/>
                </a:lnTo>
                <a:lnTo>
                  <a:pt x="266522" y="103720"/>
                </a:lnTo>
                <a:lnTo>
                  <a:pt x="266484" y="104127"/>
                </a:lnTo>
                <a:lnTo>
                  <a:pt x="266928" y="105587"/>
                </a:lnTo>
                <a:lnTo>
                  <a:pt x="266382" y="103809"/>
                </a:lnTo>
                <a:lnTo>
                  <a:pt x="266331" y="103644"/>
                </a:lnTo>
                <a:lnTo>
                  <a:pt x="266103" y="102895"/>
                </a:lnTo>
                <a:lnTo>
                  <a:pt x="266039" y="103263"/>
                </a:lnTo>
                <a:lnTo>
                  <a:pt x="265938" y="103860"/>
                </a:lnTo>
                <a:lnTo>
                  <a:pt x="265899" y="104051"/>
                </a:lnTo>
                <a:lnTo>
                  <a:pt x="265925" y="103860"/>
                </a:lnTo>
                <a:lnTo>
                  <a:pt x="265887" y="104152"/>
                </a:lnTo>
                <a:lnTo>
                  <a:pt x="265849" y="104406"/>
                </a:lnTo>
                <a:lnTo>
                  <a:pt x="265709" y="105181"/>
                </a:lnTo>
                <a:lnTo>
                  <a:pt x="265696" y="105308"/>
                </a:lnTo>
                <a:lnTo>
                  <a:pt x="265557" y="106895"/>
                </a:lnTo>
                <a:lnTo>
                  <a:pt x="265468" y="107492"/>
                </a:lnTo>
                <a:lnTo>
                  <a:pt x="265430" y="107683"/>
                </a:lnTo>
                <a:lnTo>
                  <a:pt x="265430" y="108305"/>
                </a:lnTo>
                <a:lnTo>
                  <a:pt x="265404" y="108712"/>
                </a:lnTo>
                <a:lnTo>
                  <a:pt x="265328" y="108851"/>
                </a:lnTo>
                <a:lnTo>
                  <a:pt x="265430" y="108305"/>
                </a:lnTo>
                <a:lnTo>
                  <a:pt x="265430" y="107683"/>
                </a:lnTo>
                <a:lnTo>
                  <a:pt x="261632" y="114439"/>
                </a:lnTo>
                <a:lnTo>
                  <a:pt x="262331" y="113753"/>
                </a:lnTo>
                <a:lnTo>
                  <a:pt x="263334" y="112928"/>
                </a:lnTo>
                <a:lnTo>
                  <a:pt x="262839" y="113347"/>
                </a:lnTo>
                <a:lnTo>
                  <a:pt x="262839" y="113982"/>
                </a:lnTo>
                <a:lnTo>
                  <a:pt x="262750" y="114439"/>
                </a:lnTo>
                <a:lnTo>
                  <a:pt x="262699" y="114300"/>
                </a:lnTo>
                <a:lnTo>
                  <a:pt x="262839" y="113982"/>
                </a:lnTo>
                <a:lnTo>
                  <a:pt x="262839" y="113347"/>
                </a:lnTo>
                <a:lnTo>
                  <a:pt x="262331" y="113753"/>
                </a:lnTo>
                <a:lnTo>
                  <a:pt x="261467" y="114630"/>
                </a:lnTo>
                <a:lnTo>
                  <a:pt x="261721" y="115062"/>
                </a:lnTo>
                <a:lnTo>
                  <a:pt x="261429" y="114681"/>
                </a:lnTo>
                <a:lnTo>
                  <a:pt x="261112" y="115036"/>
                </a:lnTo>
                <a:lnTo>
                  <a:pt x="260959" y="115138"/>
                </a:lnTo>
                <a:lnTo>
                  <a:pt x="261112" y="115036"/>
                </a:lnTo>
                <a:lnTo>
                  <a:pt x="261378" y="114706"/>
                </a:lnTo>
                <a:lnTo>
                  <a:pt x="261264" y="114477"/>
                </a:lnTo>
                <a:lnTo>
                  <a:pt x="259676" y="112509"/>
                </a:lnTo>
                <a:lnTo>
                  <a:pt x="260400" y="111353"/>
                </a:lnTo>
                <a:lnTo>
                  <a:pt x="262750" y="108292"/>
                </a:lnTo>
                <a:lnTo>
                  <a:pt x="264426" y="106121"/>
                </a:lnTo>
                <a:lnTo>
                  <a:pt x="265772" y="104495"/>
                </a:lnTo>
                <a:lnTo>
                  <a:pt x="265785" y="104368"/>
                </a:lnTo>
                <a:lnTo>
                  <a:pt x="265176" y="105143"/>
                </a:lnTo>
                <a:lnTo>
                  <a:pt x="265671" y="104495"/>
                </a:lnTo>
                <a:lnTo>
                  <a:pt x="265798" y="104127"/>
                </a:lnTo>
                <a:lnTo>
                  <a:pt x="265785" y="104368"/>
                </a:lnTo>
                <a:lnTo>
                  <a:pt x="265887" y="104152"/>
                </a:lnTo>
                <a:lnTo>
                  <a:pt x="265887" y="103886"/>
                </a:lnTo>
                <a:lnTo>
                  <a:pt x="265709" y="102260"/>
                </a:lnTo>
                <a:lnTo>
                  <a:pt x="265798" y="102920"/>
                </a:lnTo>
                <a:lnTo>
                  <a:pt x="265696" y="101803"/>
                </a:lnTo>
                <a:lnTo>
                  <a:pt x="265798" y="102857"/>
                </a:lnTo>
                <a:lnTo>
                  <a:pt x="265925" y="103860"/>
                </a:lnTo>
                <a:lnTo>
                  <a:pt x="266039" y="103263"/>
                </a:lnTo>
                <a:lnTo>
                  <a:pt x="265925" y="102323"/>
                </a:lnTo>
                <a:lnTo>
                  <a:pt x="265569" y="101168"/>
                </a:lnTo>
                <a:lnTo>
                  <a:pt x="265607" y="101396"/>
                </a:lnTo>
                <a:lnTo>
                  <a:pt x="265557" y="101104"/>
                </a:lnTo>
                <a:lnTo>
                  <a:pt x="265531" y="100838"/>
                </a:lnTo>
                <a:lnTo>
                  <a:pt x="265645" y="101396"/>
                </a:lnTo>
                <a:lnTo>
                  <a:pt x="265925" y="102323"/>
                </a:lnTo>
                <a:lnTo>
                  <a:pt x="266103" y="102895"/>
                </a:lnTo>
                <a:lnTo>
                  <a:pt x="266306" y="101612"/>
                </a:lnTo>
                <a:lnTo>
                  <a:pt x="266217" y="103263"/>
                </a:lnTo>
                <a:lnTo>
                  <a:pt x="266331" y="103644"/>
                </a:lnTo>
                <a:lnTo>
                  <a:pt x="268655" y="102323"/>
                </a:lnTo>
                <a:lnTo>
                  <a:pt x="274828" y="102323"/>
                </a:lnTo>
                <a:lnTo>
                  <a:pt x="278079" y="100126"/>
                </a:lnTo>
                <a:lnTo>
                  <a:pt x="278079" y="88011"/>
                </a:lnTo>
                <a:lnTo>
                  <a:pt x="270675" y="83578"/>
                </a:lnTo>
                <a:lnTo>
                  <a:pt x="269925" y="83134"/>
                </a:lnTo>
                <a:lnTo>
                  <a:pt x="265290" y="83794"/>
                </a:lnTo>
                <a:lnTo>
                  <a:pt x="265290" y="100012"/>
                </a:lnTo>
                <a:lnTo>
                  <a:pt x="265023" y="98031"/>
                </a:lnTo>
                <a:lnTo>
                  <a:pt x="265239" y="99593"/>
                </a:lnTo>
                <a:lnTo>
                  <a:pt x="265290" y="100012"/>
                </a:lnTo>
                <a:lnTo>
                  <a:pt x="265290" y="83794"/>
                </a:lnTo>
                <a:lnTo>
                  <a:pt x="264033" y="83959"/>
                </a:lnTo>
                <a:lnTo>
                  <a:pt x="263398" y="84302"/>
                </a:lnTo>
                <a:lnTo>
                  <a:pt x="257683" y="87464"/>
                </a:lnTo>
                <a:lnTo>
                  <a:pt x="257683" y="116001"/>
                </a:lnTo>
                <a:lnTo>
                  <a:pt x="256628" y="118211"/>
                </a:lnTo>
                <a:lnTo>
                  <a:pt x="256451" y="118579"/>
                </a:lnTo>
                <a:lnTo>
                  <a:pt x="256286" y="118922"/>
                </a:lnTo>
                <a:lnTo>
                  <a:pt x="255320" y="120891"/>
                </a:lnTo>
                <a:lnTo>
                  <a:pt x="257683" y="116001"/>
                </a:lnTo>
                <a:lnTo>
                  <a:pt x="257683" y="87464"/>
                </a:lnTo>
                <a:lnTo>
                  <a:pt x="256044" y="88366"/>
                </a:lnTo>
                <a:lnTo>
                  <a:pt x="255244" y="88811"/>
                </a:lnTo>
                <a:lnTo>
                  <a:pt x="255244" y="121081"/>
                </a:lnTo>
                <a:lnTo>
                  <a:pt x="255143" y="121704"/>
                </a:lnTo>
                <a:lnTo>
                  <a:pt x="255104" y="121551"/>
                </a:lnTo>
                <a:lnTo>
                  <a:pt x="255066" y="121691"/>
                </a:lnTo>
                <a:lnTo>
                  <a:pt x="255066" y="121412"/>
                </a:lnTo>
                <a:lnTo>
                  <a:pt x="254990" y="121551"/>
                </a:lnTo>
                <a:lnTo>
                  <a:pt x="254952" y="120992"/>
                </a:lnTo>
                <a:lnTo>
                  <a:pt x="255066" y="121412"/>
                </a:lnTo>
                <a:lnTo>
                  <a:pt x="255206" y="121107"/>
                </a:lnTo>
                <a:lnTo>
                  <a:pt x="255104" y="121551"/>
                </a:lnTo>
                <a:lnTo>
                  <a:pt x="255244" y="121081"/>
                </a:lnTo>
                <a:lnTo>
                  <a:pt x="255244" y="88811"/>
                </a:lnTo>
                <a:lnTo>
                  <a:pt x="254825" y="89027"/>
                </a:lnTo>
                <a:lnTo>
                  <a:pt x="254508" y="89344"/>
                </a:lnTo>
                <a:lnTo>
                  <a:pt x="254508" y="122542"/>
                </a:lnTo>
                <a:lnTo>
                  <a:pt x="254355" y="122021"/>
                </a:lnTo>
                <a:lnTo>
                  <a:pt x="254469" y="122161"/>
                </a:lnTo>
                <a:lnTo>
                  <a:pt x="254508" y="122542"/>
                </a:lnTo>
                <a:lnTo>
                  <a:pt x="254508" y="89344"/>
                </a:lnTo>
                <a:lnTo>
                  <a:pt x="251269" y="92468"/>
                </a:lnTo>
                <a:lnTo>
                  <a:pt x="244563" y="100342"/>
                </a:lnTo>
                <a:lnTo>
                  <a:pt x="241541" y="104863"/>
                </a:lnTo>
                <a:lnTo>
                  <a:pt x="238848" y="110401"/>
                </a:lnTo>
                <a:lnTo>
                  <a:pt x="238848" y="120294"/>
                </a:lnTo>
                <a:lnTo>
                  <a:pt x="238036" y="117906"/>
                </a:lnTo>
                <a:lnTo>
                  <a:pt x="238213" y="117767"/>
                </a:lnTo>
                <a:lnTo>
                  <a:pt x="238112" y="118122"/>
                </a:lnTo>
                <a:lnTo>
                  <a:pt x="238848" y="120294"/>
                </a:lnTo>
                <a:lnTo>
                  <a:pt x="238848" y="110401"/>
                </a:lnTo>
                <a:lnTo>
                  <a:pt x="236943" y="114300"/>
                </a:lnTo>
                <a:lnTo>
                  <a:pt x="236778" y="114630"/>
                </a:lnTo>
                <a:lnTo>
                  <a:pt x="235254" y="119951"/>
                </a:lnTo>
                <a:lnTo>
                  <a:pt x="235216" y="120180"/>
                </a:lnTo>
                <a:lnTo>
                  <a:pt x="234061" y="130848"/>
                </a:lnTo>
                <a:lnTo>
                  <a:pt x="234111" y="132524"/>
                </a:lnTo>
                <a:lnTo>
                  <a:pt x="234530" y="137248"/>
                </a:lnTo>
                <a:lnTo>
                  <a:pt x="234632" y="137718"/>
                </a:lnTo>
                <a:lnTo>
                  <a:pt x="236905" y="148031"/>
                </a:lnTo>
                <a:lnTo>
                  <a:pt x="236982" y="148247"/>
                </a:lnTo>
                <a:lnTo>
                  <a:pt x="252501" y="170307"/>
                </a:lnTo>
                <a:lnTo>
                  <a:pt x="249923" y="165684"/>
                </a:lnTo>
                <a:lnTo>
                  <a:pt x="252501" y="170307"/>
                </a:lnTo>
                <a:lnTo>
                  <a:pt x="262178" y="173723"/>
                </a:lnTo>
                <a:lnTo>
                  <a:pt x="264160" y="174434"/>
                </a:lnTo>
                <a:lnTo>
                  <a:pt x="298716" y="158153"/>
                </a:lnTo>
                <a:lnTo>
                  <a:pt x="308076" y="152120"/>
                </a:lnTo>
                <a:lnTo>
                  <a:pt x="308775" y="148805"/>
                </a:lnTo>
                <a:close/>
              </a:path>
              <a:path w="422910" h="174625">
                <a:moveTo>
                  <a:pt x="360375" y="124929"/>
                </a:moveTo>
                <a:lnTo>
                  <a:pt x="360273" y="125209"/>
                </a:lnTo>
                <a:lnTo>
                  <a:pt x="360146" y="118351"/>
                </a:lnTo>
                <a:lnTo>
                  <a:pt x="360133" y="117957"/>
                </a:lnTo>
                <a:lnTo>
                  <a:pt x="360108" y="117551"/>
                </a:lnTo>
                <a:lnTo>
                  <a:pt x="360070" y="116230"/>
                </a:lnTo>
                <a:lnTo>
                  <a:pt x="360045" y="115189"/>
                </a:lnTo>
                <a:lnTo>
                  <a:pt x="359498" y="114668"/>
                </a:lnTo>
                <a:lnTo>
                  <a:pt x="360019" y="116090"/>
                </a:lnTo>
                <a:lnTo>
                  <a:pt x="359498" y="114668"/>
                </a:lnTo>
                <a:lnTo>
                  <a:pt x="359168" y="113779"/>
                </a:lnTo>
                <a:lnTo>
                  <a:pt x="359168" y="127088"/>
                </a:lnTo>
                <a:lnTo>
                  <a:pt x="358178" y="122275"/>
                </a:lnTo>
                <a:lnTo>
                  <a:pt x="359168" y="127088"/>
                </a:lnTo>
                <a:lnTo>
                  <a:pt x="359168" y="113779"/>
                </a:lnTo>
                <a:lnTo>
                  <a:pt x="358876" y="112991"/>
                </a:lnTo>
                <a:lnTo>
                  <a:pt x="358889" y="113144"/>
                </a:lnTo>
                <a:lnTo>
                  <a:pt x="358762" y="112687"/>
                </a:lnTo>
                <a:lnTo>
                  <a:pt x="358876" y="112991"/>
                </a:lnTo>
                <a:lnTo>
                  <a:pt x="358800" y="112318"/>
                </a:lnTo>
                <a:lnTo>
                  <a:pt x="358533" y="112052"/>
                </a:lnTo>
                <a:lnTo>
                  <a:pt x="357403" y="110972"/>
                </a:lnTo>
                <a:lnTo>
                  <a:pt x="356793" y="110388"/>
                </a:lnTo>
                <a:lnTo>
                  <a:pt x="356793" y="121373"/>
                </a:lnTo>
                <a:lnTo>
                  <a:pt x="356654" y="121285"/>
                </a:lnTo>
                <a:lnTo>
                  <a:pt x="356793" y="121373"/>
                </a:lnTo>
                <a:lnTo>
                  <a:pt x="356793" y="110388"/>
                </a:lnTo>
                <a:lnTo>
                  <a:pt x="351891" y="105689"/>
                </a:lnTo>
                <a:lnTo>
                  <a:pt x="351523" y="105333"/>
                </a:lnTo>
                <a:lnTo>
                  <a:pt x="350380" y="105359"/>
                </a:lnTo>
                <a:lnTo>
                  <a:pt x="348767" y="105003"/>
                </a:lnTo>
                <a:lnTo>
                  <a:pt x="347002" y="104622"/>
                </a:lnTo>
                <a:lnTo>
                  <a:pt x="343535" y="104952"/>
                </a:lnTo>
                <a:lnTo>
                  <a:pt x="343535" y="112979"/>
                </a:lnTo>
                <a:lnTo>
                  <a:pt x="343433" y="113512"/>
                </a:lnTo>
                <a:lnTo>
                  <a:pt x="343357" y="113144"/>
                </a:lnTo>
                <a:lnTo>
                  <a:pt x="343535" y="112979"/>
                </a:lnTo>
                <a:lnTo>
                  <a:pt x="343535" y="104952"/>
                </a:lnTo>
                <a:lnTo>
                  <a:pt x="342582" y="105041"/>
                </a:lnTo>
                <a:lnTo>
                  <a:pt x="341312" y="105168"/>
                </a:lnTo>
                <a:lnTo>
                  <a:pt x="341312" y="127101"/>
                </a:lnTo>
                <a:lnTo>
                  <a:pt x="341033" y="124066"/>
                </a:lnTo>
                <a:lnTo>
                  <a:pt x="340880" y="124079"/>
                </a:lnTo>
                <a:lnTo>
                  <a:pt x="341020" y="123952"/>
                </a:lnTo>
                <a:lnTo>
                  <a:pt x="341172" y="124066"/>
                </a:lnTo>
                <a:lnTo>
                  <a:pt x="341071" y="124421"/>
                </a:lnTo>
                <a:lnTo>
                  <a:pt x="341312" y="127101"/>
                </a:lnTo>
                <a:lnTo>
                  <a:pt x="341312" y="105168"/>
                </a:lnTo>
                <a:lnTo>
                  <a:pt x="339001" y="105384"/>
                </a:lnTo>
                <a:lnTo>
                  <a:pt x="339001" y="123977"/>
                </a:lnTo>
                <a:lnTo>
                  <a:pt x="339001" y="105384"/>
                </a:lnTo>
                <a:lnTo>
                  <a:pt x="338836" y="105397"/>
                </a:lnTo>
                <a:lnTo>
                  <a:pt x="337058" y="105562"/>
                </a:lnTo>
                <a:lnTo>
                  <a:pt x="336842" y="105841"/>
                </a:lnTo>
                <a:lnTo>
                  <a:pt x="336638" y="105892"/>
                </a:lnTo>
                <a:lnTo>
                  <a:pt x="336638" y="106121"/>
                </a:lnTo>
                <a:lnTo>
                  <a:pt x="336638" y="105892"/>
                </a:lnTo>
                <a:lnTo>
                  <a:pt x="335432" y="106146"/>
                </a:lnTo>
                <a:lnTo>
                  <a:pt x="334543" y="106400"/>
                </a:lnTo>
                <a:lnTo>
                  <a:pt x="334543" y="112687"/>
                </a:lnTo>
                <a:lnTo>
                  <a:pt x="334543" y="114312"/>
                </a:lnTo>
                <a:lnTo>
                  <a:pt x="334289" y="116979"/>
                </a:lnTo>
                <a:lnTo>
                  <a:pt x="334187" y="120345"/>
                </a:lnTo>
                <a:lnTo>
                  <a:pt x="334073" y="119138"/>
                </a:lnTo>
                <a:lnTo>
                  <a:pt x="333946" y="120345"/>
                </a:lnTo>
                <a:lnTo>
                  <a:pt x="333870" y="117043"/>
                </a:lnTo>
                <a:lnTo>
                  <a:pt x="334073" y="119138"/>
                </a:lnTo>
                <a:lnTo>
                  <a:pt x="334543" y="114312"/>
                </a:lnTo>
                <a:lnTo>
                  <a:pt x="334543" y="112699"/>
                </a:lnTo>
                <a:lnTo>
                  <a:pt x="333476" y="111404"/>
                </a:lnTo>
                <a:lnTo>
                  <a:pt x="334543" y="112687"/>
                </a:lnTo>
                <a:lnTo>
                  <a:pt x="334543" y="106400"/>
                </a:lnTo>
                <a:lnTo>
                  <a:pt x="333413" y="106718"/>
                </a:lnTo>
                <a:lnTo>
                  <a:pt x="333413" y="111328"/>
                </a:lnTo>
                <a:lnTo>
                  <a:pt x="333311" y="111188"/>
                </a:lnTo>
                <a:lnTo>
                  <a:pt x="333222" y="110210"/>
                </a:lnTo>
                <a:lnTo>
                  <a:pt x="333311" y="111074"/>
                </a:lnTo>
                <a:lnTo>
                  <a:pt x="333413" y="111328"/>
                </a:lnTo>
                <a:lnTo>
                  <a:pt x="333413" y="106718"/>
                </a:lnTo>
                <a:lnTo>
                  <a:pt x="332295" y="107022"/>
                </a:lnTo>
                <a:lnTo>
                  <a:pt x="330619" y="107492"/>
                </a:lnTo>
                <a:lnTo>
                  <a:pt x="330619" y="125133"/>
                </a:lnTo>
                <a:lnTo>
                  <a:pt x="330466" y="125133"/>
                </a:lnTo>
                <a:lnTo>
                  <a:pt x="330619" y="125133"/>
                </a:lnTo>
                <a:lnTo>
                  <a:pt x="330619" y="107492"/>
                </a:lnTo>
                <a:lnTo>
                  <a:pt x="329984" y="107670"/>
                </a:lnTo>
                <a:lnTo>
                  <a:pt x="328968" y="107861"/>
                </a:lnTo>
                <a:lnTo>
                  <a:pt x="328968" y="114211"/>
                </a:lnTo>
                <a:lnTo>
                  <a:pt x="327075" y="110807"/>
                </a:lnTo>
                <a:lnTo>
                  <a:pt x="328968" y="114211"/>
                </a:lnTo>
                <a:lnTo>
                  <a:pt x="328968" y="107861"/>
                </a:lnTo>
                <a:lnTo>
                  <a:pt x="327787" y="108064"/>
                </a:lnTo>
                <a:lnTo>
                  <a:pt x="327660" y="108064"/>
                </a:lnTo>
                <a:lnTo>
                  <a:pt x="327596" y="108204"/>
                </a:lnTo>
                <a:lnTo>
                  <a:pt x="327520" y="108356"/>
                </a:lnTo>
                <a:lnTo>
                  <a:pt x="327545" y="108191"/>
                </a:lnTo>
                <a:lnTo>
                  <a:pt x="327571" y="108064"/>
                </a:lnTo>
                <a:lnTo>
                  <a:pt x="327698" y="107365"/>
                </a:lnTo>
                <a:lnTo>
                  <a:pt x="327660" y="108064"/>
                </a:lnTo>
                <a:lnTo>
                  <a:pt x="329260" y="105003"/>
                </a:lnTo>
                <a:lnTo>
                  <a:pt x="329920" y="103809"/>
                </a:lnTo>
                <a:lnTo>
                  <a:pt x="330669" y="102438"/>
                </a:lnTo>
                <a:lnTo>
                  <a:pt x="336613" y="94488"/>
                </a:lnTo>
                <a:lnTo>
                  <a:pt x="337921" y="93141"/>
                </a:lnTo>
                <a:lnTo>
                  <a:pt x="339496" y="92265"/>
                </a:lnTo>
                <a:lnTo>
                  <a:pt x="341757" y="91160"/>
                </a:lnTo>
                <a:lnTo>
                  <a:pt x="346532" y="92024"/>
                </a:lnTo>
                <a:lnTo>
                  <a:pt x="347776" y="91160"/>
                </a:lnTo>
                <a:lnTo>
                  <a:pt x="349821" y="89738"/>
                </a:lnTo>
                <a:lnTo>
                  <a:pt x="351015" y="83172"/>
                </a:lnTo>
                <a:lnTo>
                  <a:pt x="349161" y="80111"/>
                </a:lnTo>
                <a:lnTo>
                  <a:pt x="345440" y="78930"/>
                </a:lnTo>
                <a:lnTo>
                  <a:pt x="342303" y="77952"/>
                </a:lnTo>
                <a:lnTo>
                  <a:pt x="338162" y="78638"/>
                </a:lnTo>
                <a:lnTo>
                  <a:pt x="334568" y="79717"/>
                </a:lnTo>
                <a:lnTo>
                  <a:pt x="332016" y="80352"/>
                </a:lnTo>
                <a:lnTo>
                  <a:pt x="332016" y="99999"/>
                </a:lnTo>
                <a:lnTo>
                  <a:pt x="331825" y="99352"/>
                </a:lnTo>
                <a:lnTo>
                  <a:pt x="332016" y="99999"/>
                </a:lnTo>
                <a:lnTo>
                  <a:pt x="332016" y="80352"/>
                </a:lnTo>
                <a:lnTo>
                  <a:pt x="330784" y="80657"/>
                </a:lnTo>
                <a:lnTo>
                  <a:pt x="327355" y="83007"/>
                </a:lnTo>
                <a:lnTo>
                  <a:pt x="327050" y="83312"/>
                </a:lnTo>
                <a:lnTo>
                  <a:pt x="327050" y="110756"/>
                </a:lnTo>
                <a:lnTo>
                  <a:pt x="327012" y="110883"/>
                </a:lnTo>
                <a:lnTo>
                  <a:pt x="327037" y="110756"/>
                </a:lnTo>
                <a:lnTo>
                  <a:pt x="327050" y="83312"/>
                </a:lnTo>
                <a:lnTo>
                  <a:pt x="326301" y="84035"/>
                </a:lnTo>
                <a:lnTo>
                  <a:pt x="326301" y="108077"/>
                </a:lnTo>
                <a:lnTo>
                  <a:pt x="325818" y="108026"/>
                </a:lnTo>
                <a:lnTo>
                  <a:pt x="326301" y="108077"/>
                </a:lnTo>
                <a:lnTo>
                  <a:pt x="326301" y="84035"/>
                </a:lnTo>
                <a:lnTo>
                  <a:pt x="317131" y="94818"/>
                </a:lnTo>
                <a:lnTo>
                  <a:pt x="314337" y="99275"/>
                </a:lnTo>
                <a:lnTo>
                  <a:pt x="314286" y="99999"/>
                </a:lnTo>
                <a:lnTo>
                  <a:pt x="314185" y="99555"/>
                </a:lnTo>
                <a:lnTo>
                  <a:pt x="312420" y="102844"/>
                </a:lnTo>
                <a:lnTo>
                  <a:pt x="312343" y="102997"/>
                </a:lnTo>
                <a:lnTo>
                  <a:pt x="310095" y="110756"/>
                </a:lnTo>
                <a:lnTo>
                  <a:pt x="309994" y="111328"/>
                </a:lnTo>
                <a:lnTo>
                  <a:pt x="309968" y="115773"/>
                </a:lnTo>
                <a:lnTo>
                  <a:pt x="310095" y="116382"/>
                </a:lnTo>
                <a:lnTo>
                  <a:pt x="310603" y="117055"/>
                </a:lnTo>
                <a:lnTo>
                  <a:pt x="315645" y="123659"/>
                </a:lnTo>
                <a:lnTo>
                  <a:pt x="316014" y="123786"/>
                </a:lnTo>
                <a:lnTo>
                  <a:pt x="319900" y="125133"/>
                </a:lnTo>
                <a:lnTo>
                  <a:pt x="322973" y="125501"/>
                </a:lnTo>
                <a:lnTo>
                  <a:pt x="328523" y="126047"/>
                </a:lnTo>
                <a:lnTo>
                  <a:pt x="329399" y="126136"/>
                </a:lnTo>
                <a:lnTo>
                  <a:pt x="329615" y="125958"/>
                </a:lnTo>
                <a:lnTo>
                  <a:pt x="331558" y="125793"/>
                </a:lnTo>
                <a:lnTo>
                  <a:pt x="331711" y="125882"/>
                </a:lnTo>
                <a:lnTo>
                  <a:pt x="332486" y="125730"/>
                </a:lnTo>
                <a:lnTo>
                  <a:pt x="333159" y="125590"/>
                </a:lnTo>
                <a:lnTo>
                  <a:pt x="335203" y="125158"/>
                </a:lnTo>
                <a:lnTo>
                  <a:pt x="336550" y="124879"/>
                </a:lnTo>
                <a:lnTo>
                  <a:pt x="338531" y="124460"/>
                </a:lnTo>
                <a:lnTo>
                  <a:pt x="338709" y="124421"/>
                </a:lnTo>
                <a:lnTo>
                  <a:pt x="338556" y="124460"/>
                </a:lnTo>
                <a:lnTo>
                  <a:pt x="337502" y="125501"/>
                </a:lnTo>
                <a:lnTo>
                  <a:pt x="337502" y="126263"/>
                </a:lnTo>
                <a:lnTo>
                  <a:pt x="337375" y="127101"/>
                </a:lnTo>
                <a:lnTo>
                  <a:pt x="337273" y="126606"/>
                </a:lnTo>
                <a:lnTo>
                  <a:pt x="337502" y="126263"/>
                </a:lnTo>
                <a:lnTo>
                  <a:pt x="337502" y="125501"/>
                </a:lnTo>
                <a:lnTo>
                  <a:pt x="336854" y="126136"/>
                </a:lnTo>
                <a:lnTo>
                  <a:pt x="335978" y="126923"/>
                </a:lnTo>
                <a:lnTo>
                  <a:pt x="333222" y="129413"/>
                </a:lnTo>
                <a:lnTo>
                  <a:pt x="332092" y="130365"/>
                </a:lnTo>
                <a:lnTo>
                  <a:pt x="331812" y="130683"/>
                </a:lnTo>
                <a:lnTo>
                  <a:pt x="332079" y="130429"/>
                </a:lnTo>
                <a:lnTo>
                  <a:pt x="330593" y="131622"/>
                </a:lnTo>
                <a:lnTo>
                  <a:pt x="327012" y="134505"/>
                </a:lnTo>
                <a:lnTo>
                  <a:pt x="326339" y="135051"/>
                </a:lnTo>
                <a:lnTo>
                  <a:pt x="325259" y="135915"/>
                </a:lnTo>
                <a:lnTo>
                  <a:pt x="324446" y="136575"/>
                </a:lnTo>
                <a:lnTo>
                  <a:pt x="323710" y="137172"/>
                </a:lnTo>
                <a:lnTo>
                  <a:pt x="323634" y="137934"/>
                </a:lnTo>
                <a:lnTo>
                  <a:pt x="323519" y="138950"/>
                </a:lnTo>
                <a:lnTo>
                  <a:pt x="323710" y="137185"/>
                </a:lnTo>
                <a:lnTo>
                  <a:pt x="321767" y="138811"/>
                </a:lnTo>
                <a:lnTo>
                  <a:pt x="320116" y="140195"/>
                </a:lnTo>
                <a:lnTo>
                  <a:pt x="316687" y="143103"/>
                </a:lnTo>
                <a:lnTo>
                  <a:pt x="315899" y="143764"/>
                </a:lnTo>
                <a:lnTo>
                  <a:pt x="313563" y="145745"/>
                </a:lnTo>
                <a:lnTo>
                  <a:pt x="313461" y="146964"/>
                </a:lnTo>
                <a:lnTo>
                  <a:pt x="310489" y="152311"/>
                </a:lnTo>
                <a:lnTo>
                  <a:pt x="311302" y="158991"/>
                </a:lnTo>
                <a:lnTo>
                  <a:pt x="317665" y="161810"/>
                </a:lnTo>
                <a:lnTo>
                  <a:pt x="318516" y="162039"/>
                </a:lnTo>
                <a:lnTo>
                  <a:pt x="323659" y="162610"/>
                </a:lnTo>
                <a:lnTo>
                  <a:pt x="326097" y="160591"/>
                </a:lnTo>
                <a:lnTo>
                  <a:pt x="327025" y="159829"/>
                </a:lnTo>
                <a:lnTo>
                  <a:pt x="327177" y="159702"/>
                </a:lnTo>
                <a:lnTo>
                  <a:pt x="333489" y="154355"/>
                </a:lnTo>
                <a:lnTo>
                  <a:pt x="334314" y="153657"/>
                </a:lnTo>
                <a:lnTo>
                  <a:pt x="335940" y="152311"/>
                </a:lnTo>
                <a:lnTo>
                  <a:pt x="336765" y="151638"/>
                </a:lnTo>
                <a:lnTo>
                  <a:pt x="341782" y="147586"/>
                </a:lnTo>
                <a:lnTo>
                  <a:pt x="343077" y="146545"/>
                </a:lnTo>
                <a:lnTo>
                  <a:pt x="344284" y="145567"/>
                </a:lnTo>
                <a:lnTo>
                  <a:pt x="344335" y="145097"/>
                </a:lnTo>
                <a:lnTo>
                  <a:pt x="344284" y="145516"/>
                </a:lnTo>
                <a:lnTo>
                  <a:pt x="344766" y="145122"/>
                </a:lnTo>
                <a:lnTo>
                  <a:pt x="345973" y="144106"/>
                </a:lnTo>
                <a:lnTo>
                  <a:pt x="351713" y="138925"/>
                </a:lnTo>
                <a:lnTo>
                  <a:pt x="352818" y="137934"/>
                </a:lnTo>
                <a:lnTo>
                  <a:pt x="352831" y="137706"/>
                </a:lnTo>
                <a:lnTo>
                  <a:pt x="353136" y="137375"/>
                </a:lnTo>
                <a:lnTo>
                  <a:pt x="353529" y="137287"/>
                </a:lnTo>
                <a:lnTo>
                  <a:pt x="354342" y="136042"/>
                </a:lnTo>
                <a:lnTo>
                  <a:pt x="356476" y="132803"/>
                </a:lnTo>
                <a:lnTo>
                  <a:pt x="358863" y="129159"/>
                </a:lnTo>
                <a:lnTo>
                  <a:pt x="359422" y="128308"/>
                </a:lnTo>
                <a:lnTo>
                  <a:pt x="359333" y="127850"/>
                </a:lnTo>
                <a:lnTo>
                  <a:pt x="359892" y="126263"/>
                </a:lnTo>
                <a:lnTo>
                  <a:pt x="360311" y="125793"/>
                </a:lnTo>
                <a:lnTo>
                  <a:pt x="360375" y="124929"/>
                </a:lnTo>
                <a:close/>
              </a:path>
              <a:path w="422910" h="174625">
                <a:moveTo>
                  <a:pt x="395960" y="79070"/>
                </a:moveTo>
                <a:lnTo>
                  <a:pt x="395833" y="78854"/>
                </a:lnTo>
                <a:lnTo>
                  <a:pt x="395859" y="79070"/>
                </a:lnTo>
                <a:close/>
              </a:path>
              <a:path w="422910" h="174625">
                <a:moveTo>
                  <a:pt x="411010" y="147154"/>
                </a:moveTo>
                <a:lnTo>
                  <a:pt x="410552" y="147612"/>
                </a:lnTo>
                <a:lnTo>
                  <a:pt x="411010" y="147154"/>
                </a:lnTo>
                <a:close/>
              </a:path>
              <a:path w="422910" h="174625">
                <a:moveTo>
                  <a:pt x="422351" y="125018"/>
                </a:moveTo>
                <a:lnTo>
                  <a:pt x="422236" y="122377"/>
                </a:lnTo>
                <a:lnTo>
                  <a:pt x="421995" y="118821"/>
                </a:lnTo>
                <a:lnTo>
                  <a:pt x="421068" y="117932"/>
                </a:lnTo>
                <a:lnTo>
                  <a:pt x="416001" y="113042"/>
                </a:lnTo>
                <a:lnTo>
                  <a:pt x="414020" y="111137"/>
                </a:lnTo>
                <a:lnTo>
                  <a:pt x="413346" y="111048"/>
                </a:lnTo>
                <a:lnTo>
                  <a:pt x="410883" y="110693"/>
                </a:lnTo>
                <a:lnTo>
                  <a:pt x="408711" y="110388"/>
                </a:lnTo>
                <a:lnTo>
                  <a:pt x="403999" y="111010"/>
                </a:lnTo>
                <a:lnTo>
                  <a:pt x="409740" y="110693"/>
                </a:lnTo>
                <a:lnTo>
                  <a:pt x="405930" y="110921"/>
                </a:lnTo>
                <a:lnTo>
                  <a:pt x="405930" y="129971"/>
                </a:lnTo>
                <a:lnTo>
                  <a:pt x="403682" y="130086"/>
                </a:lnTo>
                <a:lnTo>
                  <a:pt x="405612" y="129984"/>
                </a:lnTo>
                <a:lnTo>
                  <a:pt x="405930" y="129971"/>
                </a:lnTo>
                <a:lnTo>
                  <a:pt x="405930" y="110921"/>
                </a:lnTo>
                <a:lnTo>
                  <a:pt x="403758" y="111048"/>
                </a:lnTo>
                <a:lnTo>
                  <a:pt x="402183" y="111264"/>
                </a:lnTo>
                <a:lnTo>
                  <a:pt x="402183" y="125704"/>
                </a:lnTo>
                <a:lnTo>
                  <a:pt x="402043" y="126314"/>
                </a:lnTo>
                <a:lnTo>
                  <a:pt x="401866" y="127012"/>
                </a:lnTo>
                <a:lnTo>
                  <a:pt x="402183" y="125704"/>
                </a:lnTo>
                <a:lnTo>
                  <a:pt x="402183" y="111264"/>
                </a:lnTo>
                <a:lnTo>
                  <a:pt x="401345" y="111379"/>
                </a:lnTo>
                <a:lnTo>
                  <a:pt x="401345" y="130149"/>
                </a:lnTo>
                <a:lnTo>
                  <a:pt x="401345" y="111379"/>
                </a:lnTo>
                <a:lnTo>
                  <a:pt x="401091" y="111404"/>
                </a:lnTo>
                <a:lnTo>
                  <a:pt x="401091" y="130289"/>
                </a:lnTo>
                <a:lnTo>
                  <a:pt x="401091" y="111404"/>
                </a:lnTo>
                <a:lnTo>
                  <a:pt x="400545" y="111480"/>
                </a:lnTo>
                <a:lnTo>
                  <a:pt x="400545" y="130251"/>
                </a:lnTo>
                <a:lnTo>
                  <a:pt x="400100" y="129882"/>
                </a:lnTo>
                <a:lnTo>
                  <a:pt x="400253" y="129705"/>
                </a:lnTo>
                <a:lnTo>
                  <a:pt x="400126" y="129895"/>
                </a:lnTo>
                <a:lnTo>
                  <a:pt x="400545" y="130251"/>
                </a:lnTo>
                <a:lnTo>
                  <a:pt x="400545" y="111480"/>
                </a:lnTo>
                <a:lnTo>
                  <a:pt x="400316" y="111506"/>
                </a:lnTo>
                <a:lnTo>
                  <a:pt x="400062" y="111531"/>
                </a:lnTo>
                <a:lnTo>
                  <a:pt x="398538" y="111734"/>
                </a:lnTo>
                <a:lnTo>
                  <a:pt x="398208" y="111899"/>
                </a:lnTo>
                <a:lnTo>
                  <a:pt x="398208" y="112153"/>
                </a:lnTo>
                <a:lnTo>
                  <a:pt x="395033" y="116319"/>
                </a:lnTo>
                <a:lnTo>
                  <a:pt x="394970" y="117259"/>
                </a:lnTo>
                <a:lnTo>
                  <a:pt x="396214" y="126657"/>
                </a:lnTo>
                <a:lnTo>
                  <a:pt x="394868" y="116522"/>
                </a:lnTo>
                <a:lnTo>
                  <a:pt x="398208" y="112153"/>
                </a:lnTo>
                <a:lnTo>
                  <a:pt x="398208" y="111899"/>
                </a:lnTo>
                <a:lnTo>
                  <a:pt x="396417" y="112255"/>
                </a:lnTo>
                <a:lnTo>
                  <a:pt x="392798" y="113055"/>
                </a:lnTo>
                <a:lnTo>
                  <a:pt x="390499" y="113576"/>
                </a:lnTo>
                <a:lnTo>
                  <a:pt x="390499" y="114630"/>
                </a:lnTo>
                <a:lnTo>
                  <a:pt x="387858" y="114160"/>
                </a:lnTo>
                <a:lnTo>
                  <a:pt x="387057" y="115417"/>
                </a:lnTo>
                <a:lnTo>
                  <a:pt x="387057" y="119062"/>
                </a:lnTo>
                <a:lnTo>
                  <a:pt x="385813" y="122974"/>
                </a:lnTo>
                <a:lnTo>
                  <a:pt x="385800" y="123875"/>
                </a:lnTo>
                <a:lnTo>
                  <a:pt x="385686" y="123355"/>
                </a:lnTo>
                <a:lnTo>
                  <a:pt x="385597" y="122974"/>
                </a:lnTo>
                <a:lnTo>
                  <a:pt x="385686" y="123355"/>
                </a:lnTo>
                <a:lnTo>
                  <a:pt x="387057" y="119062"/>
                </a:lnTo>
                <a:lnTo>
                  <a:pt x="387057" y="115417"/>
                </a:lnTo>
                <a:lnTo>
                  <a:pt x="386156" y="116827"/>
                </a:lnTo>
                <a:lnTo>
                  <a:pt x="387845" y="114160"/>
                </a:lnTo>
                <a:lnTo>
                  <a:pt x="390499" y="114630"/>
                </a:lnTo>
                <a:lnTo>
                  <a:pt x="390499" y="113576"/>
                </a:lnTo>
                <a:lnTo>
                  <a:pt x="390220" y="113626"/>
                </a:lnTo>
                <a:lnTo>
                  <a:pt x="387654" y="113957"/>
                </a:lnTo>
                <a:lnTo>
                  <a:pt x="385229" y="113703"/>
                </a:lnTo>
                <a:lnTo>
                  <a:pt x="384873" y="113665"/>
                </a:lnTo>
                <a:lnTo>
                  <a:pt x="384873" y="118833"/>
                </a:lnTo>
                <a:lnTo>
                  <a:pt x="384759" y="119214"/>
                </a:lnTo>
                <a:lnTo>
                  <a:pt x="384733" y="119062"/>
                </a:lnTo>
                <a:lnTo>
                  <a:pt x="384873" y="118833"/>
                </a:lnTo>
                <a:lnTo>
                  <a:pt x="384873" y="113665"/>
                </a:lnTo>
                <a:lnTo>
                  <a:pt x="384606" y="113626"/>
                </a:lnTo>
                <a:lnTo>
                  <a:pt x="384365" y="113550"/>
                </a:lnTo>
                <a:lnTo>
                  <a:pt x="384594" y="113614"/>
                </a:lnTo>
                <a:lnTo>
                  <a:pt x="384505" y="113042"/>
                </a:lnTo>
                <a:lnTo>
                  <a:pt x="384619" y="110693"/>
                </a:lnTo>
                <a:lnTo>
                  <a:pt x="384644" y="110477"/>
                </a:lnTo>
                <a:lnTo>
                  <a:pt x="384886" y="108839"/>
                </a:lnTo>
                <a:lnTo>
                  <a:pt x="385305" y="105905"/>
                </a:lnTo>
                <a:lnTo>
                  <a:pt x="385241" y="106400"/>
                </a:lnTo>
                <a:lnTo>
                  <a:pt x="386626" y="102387"/>
                </a:lnTo>
                <a:lnTo>
                  <a:pt x="394512" y="86220"/>
                </a:lnTo>
                <a:lnTo>
                  <a:pt x="391960" y="89916"/>
                </a:lnTo>
                <a:lnTo>
                  <a:pt x="394614" y="86055"/>
                </a:lnTo>
                <a:lnTo>
                  <a:pt x="395846" y="84074"/>
                </a:lnTo>
                <a:lnTo>
                  <a:pt x="396659" y="82753"/>
                </a:lnTo>
                <a:lnTo>
                  <a:pt x="396481" y="82600"/>
                </a:lnTo>
                <a:lnTo>
                  <a:pt x="396608" y="82702"/>
                </a:lnTo>
                <a:lnTo>
                  <a:pt x="396519" y="82029"/>
                </a:lnTo>
                <a:lnTo>
                  <a:pt x="396659" y="82600"/>
                </a:lnTo>
                <a:lnTo>
                  <a:pt x="396659" y="82753"/>
                </a:lnTo>
                <a:lnTo>
                  <a:pt x="399453" y="84912"/>
                </a:lnTo>
                <a:lnTo>
                  <a:pt x="406069" y="84074"/>
                </a:lnTo>
                <a:lnTo>
                  <a:pt x="408165" y="81699"/>
                </a:lnTo>
                <a:lnTo>
                  <a:pt x="408406" y="81419"/>
                </a:lnTo>
                <a:lnTo>
                  <a:pt x="408444" y="75311"/>
                </a:lnTo>
                <a:lnTo>
                  <a:pt x="407136" y="72656"/>
                </a:lnTo>
                <a:lnTo>
                  <a:pt x="406755" y="72212"/>
                </a:lnTo>
                <a:lnTo>
                  <a:pt x="403047" y="67818"/>
                </a:lnTo>
                <a:lnTo>
                  <a:pt x="402767" y="67487"/>
                </a:lnTo>
                <a:lnTo>
                  <a:pt x="402285" y="66929"/>
                </a:lnTo>
                <a:lnTo>
                  <a:pt x="398500" y="66522"/>
                </a:lnTo>
                <a:lnTo>
                  <a:pt x="398500" y="80581"/>
                </a:lnTo>
                <a:lnTo>
                  <a:pt x="397332" y="81407"/>
                </a:lnTo>
                <a:lnTo>
                  <a:pt x="398500" y="80581"/>
                </a:lnTo>
                <a:lnTo>
                  <a:pt x="398500" y="66522"/>
                </a:lnTo>
                <a:lnTo>
                  <a:pt x="397421" y="66421"/>
                </a:lnTo>
                <a:lnTo>
                  <a:pt x="396151" y="66916"/>
                </a:lnTo>
                <a:lnTo>
                  <a:pt x="396151" y="81381"/>
                </a:lnTo>
                <a:lnTo>
                  <a:pt x="394436" y="82029"/>
                </a:lnTo>
                <a:lnTo>
                  <a:pt x="396036" y="81419"/>
                </a:lnTo>
                <a:lnTo>
                  <a:pt x="395973" y="79984"/>
                </a:lnTo>
                <a:lnTo>
                  <a:pt x="396151" y="81381"/>
                </a:lnTo>
                <a:lnTo>
                  <a:pt x="396151" y="66916"/>
                </a:lnTo>
                <a:lnTo>
                  <a:pt x="395960" y="66979"/>
                </a:lnTo>
                <a:lnTo>
                  <a:pt x="395960" y="79070"/>
                </a:lnTo>
                <a:lnTo>
                  <a:pt x="395897" y="79362"/>
                </a:lnTo>
                <a:lnTo>
                  <a:pt x="395820" y="78841"/>
                </a:lnTo>
                <a:lnTo>
                  <a:pt x="395655" y="78663"/>
                </a:lnTo>
                <a:lnTo>
                  <a:pt x="395605" y="78130"/>
                </a:lnTo>
                <a:lnTo>
                  <a:pt x="395732" y="78663"/>
                </a:lnTo>
                <a:lnTo>
                  <a:pt x="395820" y="78841"/>
                </a:lnTo>
                <a:lnTo>
                  <a:pt x="395808" y="78676"/>
                </a:lnTo>
                <a:lnTo>
                  <a:pt x="395859" y="78854"/>
                </a:lnTo>
                <a:lnTo>
                  <a:pt x="395960" y="79070"/>
                </a:lnTo>
                <a:lnTo>
                  <a:pt x="395960" y="66979"/>
                </a:lnTo>
                <a:lnTo>
                  <a:pt x="389674" y="69329"/>
                </a:lnTo>
                <a:lnTo>
                  <a:pt x="388429" y="69799"/>
                </a:lnTo>
                <a:lnTo>
                  <a:pt x="384898" y="74002"/>
                </a:lnTo>
                <a:lnTo>
                  <a:pt x="379742" y="81419"/>
                </a:lnTo>
                <a:lnTo>
                  <a:pt x="384352" y="74803"/>
                </a:lnTo>
                <a:lnTo>
                  <a:pt x="384111" y="75158"/>
                </a:lnTo>
                <a:lnTo>
                  <a:pt x="384111" y="113195"/>
                </a:lnTo>
                <a:lnTo>
                  <a:pt x="384035" y="113563"/>
                </a:lnTo>
                <a:lnTo>
                  <a:pt x="383946" y="114020"/>
                </a:lnTo>
                <a:lnTo>
                  <a:pt x="383933" y="113563"/>
                </a:lnTo>
                <a:lnTo>
                  <a:pt x="384073" y="113169"/>
                </a:lnTo>
                <a:lnTo>
                  <a:pt x="384111" y="75158"/>
                </a:lnTo>
                <a:lnTo>
                  <a:pt x="379831" y="81305"/>
                </a:lnTo>
                <a:lnTo>
                  <a:pt x="379857" y="82029"/>
                </a:lnTo>
                <a:lnTo>
                  <a:pt x="380580" y="86055"/>
                </a:lnTo>
                <a:lnTo>
                  <a:pt x="379742" y="81419"/>
                </a:lnTo>
                <a:lnTo>
                  <a:pt x="378828" y="82753"/>
                </a:lnTo>
                <a:lnTo>
                  <a:pt x="376148" y="87503"/>
                </a:lnTo>
                <a:lnTo>
                  <a:pt x="375564" y="88773"/>
                </a:lnTo>
                <a:lnTo>
                  <a:pt x="371970" y="96469"/>
                </a:lnTo>
                <a:lnTo>
                  <a:pt x="371551" y="97370"/>
                </a:lnTo>
                <a:lnTo>
                  <a:pt x="369646" y="102387"/>
                </a:lnTo>
                <a:lnTo>
                  <a:pt x="369201" y="104609"/>
                </a:lnTo>
                <a:lnTo>
                  <a:pt x="369201" y="113931"/>
                </a:lnTo>
                <a:lnTo>
                  <a:pt x="369138" y="114160"/>
                </a:lnTo>
                <a:lnTo>
                  <a:pt x="368985" y="113931"/>
                </a:lnTo>
                <a:lnTo>
                  <a:pt x="369074" y="114058"/>
                </a:lnTo>
                <a:lnTo>
                  <a:pt x="369201" y="113931"/>
                </a:lnTo>
                <a:lnTo>
                  <a:pt x="369201" y="104609"/>
                </a:lnTo>
                <a:lnTo>
                  <a:pt x="368427" y="108470"/>
                </a:lnTo>
                <a:lnTo>
                  <a:pt x="368236" y="109435"/>
                </a:lnTo>
                <a:lnTo>
                  <a:pt x="368007" y="110540"/>
                </a:lnTo>
                <a:lnTo>
                  <a:pt x="367919" y="111010"/>
                </a:lnTo>
                <a:lnTo>
                  <a:pt x="367690" y="112141"/>
                </a:lnTo>
                <a:lnTo>
                  <a:pt x="367576" y="117856"/>
                </a:lnTo>
                <a:lnTo>
                  <a:pt x="367969" y="118618"/>
                </a:lnTo>
                <a:lnTo>
                  <a:pt x="368147" y="117843"/>
                </a:lnTo>
                <a:lnTo>
                  <a:pt x="368071" y="118821"/>
                </a:lnTo>
                <a:lnTo>
                  <a:pt x="369900" y="122377"/>
                </a:lnTo>
                <a:lnTo>
                  <a:pt x="370344" y="123266"/>
                </a:lnTo>
                <a:lnTo>
                  <a:pt x="372046" y="126542"/>
                </a:lnTo>
                <a:lnTo>
                  <a:pt x="372427" y="127266"/>
                </a:lnTo>
                <a:lnTo>
                  <a:pt x="377253" y="130213"/>
                </a:lnTo>
                <a:lnTo>
                  <a:pt x="387096" y="131978"/>
                </a:lnTo>
                <a:lnTo>
                  <a:pt x="387375" y="132029"/>
                </a:lnTo>
                <a:lnTo>
                  <a:pt x="391414" y="131826"/>
                </a:lnTo>
                <a:lnTo>
                  <a:pt x="399542" y="130543"/>
                </a:lnTo>
                <a:lnTo>
                  <a:pt x="396798" y="133832"/>
                </a:lnTo>
                <a:lnTo>
                  <a:pt x="394195" y="136398"/>
                </a:lnTo>
                <a:lnTo>
                  <a:pt x="389153" y="140665"/>
                </a:lnTo>
                <a:lnTo>
                  <a:pt x="386842" y="142532"/>
                </a:lnTo>
                <a:lnTo>
                  <a:pt x="382993" y="144627"/>
                </a:lnTo>
                <a:lnTo>
                  <a:pt x="381927" y="145072"/>
                </a:lnTo>
                <a:lnTo>
                  <a:pt x="377126" y="143954"/>
                </a:lnTo>
                <a:lnTo>
                  <a:pt x="373722" y="146075"/>
                </a:lnTo>
                <a:lnTo>
                  <a:pt x="372795" y="150088"/>
                </a:lnTo>
                <a:lnTo>
                  <a:pt x="372719" y="151295"/>
                </a:lnTo>
                <a:lnTo>
                  <a:pt x="373684" y="156006"/>
                </a:lnTo>
                <a:lnTo>
                  <a:pt x="375983" y="159397"/>
                </a:lnTo>
                <a:lnTo>
                  <a:pt x="383819" y="163766"/>
                </a:lnTo>
                <a:lnTo>
                  <a:pt x="388366" y="163449"/>
                </a:lnTo>
                <a:lnTo>
                  <a:pt x="388835" y="163588"/>
                </a:lnTo>
                <a:lnTo>
                  <a:pt x="389204" y="163398"/>
                </a:lnTo>
                <a:lnTo>
                  <a:pt x="397294" y="158978"/>
                </a:lnTo>
                <a:lnTo>
                  <a:pt x="398272" y="158457"/>
                </a:lnTo>
                <a:lnTo>
                  <a:pt x="398348" y="158178"/>
                </a:lnTo>
                <a:lnTo>
                  <a:pt x="399770" y="157086"/>
                </a:lnTo>
                <a:lnTo>
                  <a:pt x="400710" y="156362"/>
                </a:lnTo>
                <a:lnTo>
                  <a:pt x="407606" y="150533"/>
                </a:lnTo>
                <a:lnTo>
                  <a:pt x="408051" y="150088"/>
                </a:lnTo>
                <a:lnTo>
                  <a:pt x="410552" y="147612"/>
                </a:lnTo>
                <a:lnTo>
                  <a:pt x="408241" y="147815"/>
                </a:lnTo>
                <a:lnTo>
                  <a:pt x="410552" y="147599"/>
                </a:lnTo>
                <a:lnTo>
                  <a:pt x="411010" y="147154"/>
                </a:lnTo>
                <a:lnTo>
                  <a:pt x="413308" y="144399"/>
                </a:lnTo>
                <a:lnTo>
                  <a:pt x="413423" y="144259"/>
                </a:lnTo>
                <a:lnTo>
                  <a:pt x="414083" y="143484"/>
                </a:lnTo>
                <a:lnTo>
                  <a:pt x="417296" y="139623"/>
                </a:lnTo>
                <a:lnTo>
                  <a:pt x="417525" y="139357"/>
                </a:lnTo>
                <a:lnTo>
                  <a:pt x="417449" y="138696"/>
                </a:lnTo>
                <a:lnTo>
                  <a:pt x="417512" y="139255"/>
                </a:lnTo>
                <a:lnTo>
                  <a:pt x="419684" y="135559"/>
                </a:lnTo>
                <a:lnTo>
                  <a:pt x="419849" y="135458"/>
                </a:lnTo>
                <a:lnTo>
                  <a:pt x="419925" y="135140"/>
                </a:lnTo>
                <a:lnTo>
                  <a:pt x="422300" y="125209"/>
                </a:lnTo>
                <a:lnTo>
                  <a:pt x="422249" y="124866"/>
                </a:lnTo>
                <a:lnTo>
                  <a:pt x="422351" y="1250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1596" y="175107"/>
            <a:ext cx="109855" cy="160020"/>
          </a:xfrm>
          <a:custGeom>
            <a:avLst/>
            <a:gdLst/>
            <a:ahLst/>
            <a:cxnLst/>
            <a:rect l="l" t="t" r="r" b="b"/>
            <a:pathLst>
              <a:path w="109855" h="160020">
                <a:moveTo>
                  <a:pt x="228" y="21844"/>
                </a:moveTo>
                <a:lnTo>
                  <a:pt x="114" y="18923"/>
                </a:lnTo>
                <a:lnTo>
                  <a:pt x="0" y="19824"/>
                </a:lnTo>
                <a:lnTo>
                  <a:pt x="228" y="21844"/>
                </a:lnTo>
                <a:close/>
              </a:path>
              <a:path w="109855" h="160020">
                <a:moveTo>
                  <a:pt x="54991" y="17513"/>
                </a:moveTo>
                <a:lnTo>
                  <a:pt x="52717" y="13995"/>
                </a:lnTo>
                <a:lnTo>
                  <a:pt x="54991" y="17513"/>
                </a:lnTo>
                <a:close/>
              </a:path>
              <a:path w="109855" h="160020">
                <a:moveTo>
                  <a:pt x="65671" y="60236"/>
                </a:moveTo>
                <a:lnTo>
                  <a:pt x="65570" y="54076"/>
                </a:lnTo>
                <a:lnTo>
                  <a:pt x="65544" y="55816"/>
                </a:lnTo>
                <a:lnTo>
                  <a:pt x="65430" y="49009"/>
                </a:lnTo>
                <a:lnTo>
                  <a:pt x="65392" y="48145"/>
                </a:lnTo>
                <a:lnTo>
                  <a:pt x="64477" y="42316"/>
                </a:lnTo>
                <a:lnTo>
                  <a:pt x="63157" y="36576"/>
                </a:lnTo>
                <a:lnTo>
                  <a:pt x="62179" y="32270"/>
                </a:lnTo>
                <a:lnTo>
                  <a:pt x="62077" y="31826"/>
                </a:lnTo>
                <a:lnTo>
                  <a:pt x="61645" y="29959"/>
                </a:lnTo>
                <a:lnTo>
                  <a:pt x="61175" y="28854"/>
                </a:lnTo>
                <a:lnTo>
                  <a:pt x="58991" y="23622"/>
                </a:lnTo>
                <a:lnTo>
                  <a:pt x="55283" y="17932"/>
                </a:lnTo>
                <a:lnTo>
                  <a:pt x="57873" y="22237"/>
                </a:lnTo>
                <a:lnTo>
                  <a:pt x="55003" y="17513"/>
                </a:lnTo>
                <a:lnTo>
                  <a:pt x="52705" y="13995"/>
                </a:lnTo>
                <a:lnTo>
                  <a:pt x="52273" y="13335"/>
                </a:lnTo>
                <a:lnTo>
                  <a:pt x="52273" y="30010"/>
                </a:lnTo>
                <a:lnTo>
                  <a:pt x="47942" y="31013"/>
                </a:lnTo>
                <a:lnTo>
                  <a:pt x="52273" y="30010"/>
                </a:lnTo>
                <a:lnTo>
                  <a:pt x="52273" y="13335"/>
                </a:lnTo>
                <a:lnTo>
                  <a:pt x="51993" y="12890"/>
                </a:lnTo>
                <a:lnTo>
                  <a:pt x="51765" y="12534"/>
                </a:lnTo>
                <a:lnTo>
                  <a:pt x="47244" y="7772"/>
                </a:lnTo>
                <a:lnTo>
                  <a:pt x="47244" y="53314"/>
                </a:lnTo>
                <a:lnTo>
                  <a:pt x="47180" y="56845"/>
                </a:lnTo>
                <a:lnTo>
                  <a:pt x="47142" y="58978"/>
                </a:lnTo>
                <a:lnTo>
                  <a:pt x="47053" y="59131"/>
                </a:lnTo>
                <a:lnTo>
                  <a:pt x="47180" y="56845"/>
                </a:lnTo>
                <a:lnTo>
                  <a:pt x="46786" y="59626"/>
                </a:lnTo>
                <a:lnTo>
                  <a:pt x="46177" y="60731"/>
                </a:lnTo>
                <a:lnTo>
                  <a:pt x="44424" y="63906"/>
                </a:lnTo>
                <a:lnTo>
                  <a:pt x="42989" y="65544"/>
                </a:lnTo>
                <a:lnTo>
                  <a:pt x="39446" y="67957"/>
                </a:lnTo>
                <a:lnTo>
                  <a:pt x="37541" y="68834"/>
                </a:lnTo>
                <a:lnTo>
                  <a:pt x="33693" y="69456"/>
                </a:lnTo>
                <a:lnTo>
                  <a:pt x="30949" y="68021"/>
                </a:lnTo>
                <a:lnTo>
                  <a:pt x="30238" y="66573"/>
                </a:lnTo>
                <a:lnTo>
                  <a:pt x="29730" y="65506"/>
                </a:lnTo>
                <a:lnTo>
                  <a:pt x="27622" y="60617"/>
                </a:lnTo>
                <a:lnTo>
                  <a:pt x="23901" y="59131"/>
                </a:lnTo>
                <a:lnTo>
                  <a:pt x="21742" y="60071"/>
                </a:lnTo>
                <a:lnTo>
                  <a:pt x="21742" y="137337"/>
                </a:lnTo>
                <a:lnTo>
                  <a:pt x="18732" y="137337"/>
                </a:lnTo>
                <a:lnTo>
                  <a:pt x="13144" y="137337"/>
                </a:lnTo>
                <a:lnTo>
                  <a:pt x="18834" y="137236"/>
                </a:lnTo>
                <a:lnTo>
                  <a:pt x="21539" y="137236"/>
                </a:lnTo>
                <a:lnTo>
                  <a:pt x="21742" y="137337"/>
                </a:lnTo>
                <a:lnTo>
                  <a:pt x="21742" y="60071"/>
                </a:lnTo>
                <a:lnTo>
                  <a:pt x="20180" y="60744"/>
                </a:lnTo>
                <a:lnTo>
                  <a:pt x="20116" y="59994"/>
                </a:lnTo>
                <a:lnTo>
                  <a:pt x="20027" y="58623"/>
                </a:lnTo>
                <a:lnTo>
                  <a:pt x="19900" y="56540"/>
                </a:lnTo>
                <a:lnTo>
                  <a:pt x="19697" y="53505"/>
                </a:lnTo>
                <a:lnTo>
                  <a:pt x="18745" y="47701"/>
                </a:lnTo>
                <a:lnTo>
                  <a:pt x="20548" y="45059"/>
                </a:lnTo>
                <a:lnTo>
                  <a:pt x="19088" y="37312"/>
                </a:lnTo>
                <a:lnTo>
                  <a:pt x="18389" y="32613"/>
                </a:lnTo>
                <a:lnTo>
                  <a:pt x="18161" y="25349"/>
                </a:lnTo>
                <a:lnTo>
                  <a:pt x="18173" y="22644"/>
                </a:lnTo>
                <a:lnTo>
                  <a:pt x="18923" y="20205"/>
                </a:lnTo>
                <a:lnTo>
                  <a:pt x="17856" y="23418"/>
                </a:lnTo>
                <a:lnTo>
                  <a:pt x="24371" y="15595"/>
                </a:lnTo>
                <a:lnTo>
                  <a:pt x="25971" y="15684"/>
                </a:lnTo>
                <a:lnTo>
                  <a:pt x="28244" y="15811"/>
                </a:lnTo>
                <a:lnTo>
                  <a:pt x="28562" y="15824"/>
                </a:lnTo>
                <a:lnTo>
                  <a:pt x="31013" y="17145"/>
                </a:lnTo>
                <a:lnTo>
                  <a:pt x="36436" y="20574"/>
                </a:lnTo>
                <a:lnTo>
                  <a:pt x="38900" y="23647"/>
                </a:lnTo>
                <a:lnTo>
                  <a:pt x="43281" y="30949"/>
                </a:lnTo>
                <a:lnTo>
                  <a:pt x="44983" y="35534"/>
                </a:lnTo>
                <a:lnTo>
                  <a:pt x="46736" y="44792"/>
                </a:lnTo>
                <a:lnTo>
                  <a:pt x="47155" y="48145"/>
                </a:lnTo>
                <a:lnTo>
                  <a:pt x="47244" y="53314"/>
                </a:lnTo>
                <a:lnTo>
                  <a:pt x="47244" y="7772"/>
                </a:lnTo>
                <a:lnTo>
                  <a:pt x="45669" y="6858"/>
                </a:lnTo>
                <a:lnTo>
                  <a:pt x="45669" y="14058"/>
                </a:lnTo>
                <a:lnTo>
                  <a:pt x="39712" y="17945"/>
                </a:lnTo>
                <a:lnTo>
                  <a:pt x="42811" y="15913"/>
                </a:lnTo>
                <a:lnTo>
                  <a:pt x="45669" y="14058"/>
                </a:lnTo>
                <a:lnTo>
                  <a:pt x="45669" y="6858"/>
                </a:lnTo>
                <a:lnTo>
                  <a:pt x="41592" y="4533"/>
                </a:lnTo>
                <a:lnTo>
                  <a:pt x="37668" y="2311"/>
                </a:lnTo>
                <a:lnTo>
                  <a:pt x="36931" y="1892"/>
                </a:lnTo>
                <a:lnTo>
                  <a:pt x="31889" y="76"/>
                </a:lnTo>
                <a:lnTo>
                  <a:pt x="31711" y="0"/>
                </a:lnTo>
                <a:lnTo>
                  <a:pt x="26301" y="76"/>
                </a:lnTo>
                <a:lnTo>
                  <a:pt x="21983" y="127"/>
                </a:lnTo>
                <a:lnTo>
                  <a:pt x="21628" y="127"/>
                </a:lnTo>
                <a:lnTo>
                  <a:pt x="18732" y="952"/>
                </a:lnTo>
                <a:lnTo>
                  <a:pt x="18732" y="12192"/>
                </a:lnTo>
                <a:lnTo>
                  <a:pt x="18618" y="10553"/>
                </a:lnTo>
                <a:lnTo>
                  <a:pt x="18542" y="3657"/>
                </a:lnTo>
                <a:lnTo>
                  <a:pt x="18618" y="9956"/>
                </a:lnTo>
                <a:lnTo>
                  <a:pt x="18732" y="12192"/>
                </a:lnTo>
                <a:lnTo>
                  <a:pt x="18732" y="952"/>
                </a:lnTo>
                <a:lnTo>
                  <a:pt x="16992" y="1447"/>
                </a:lnTo>
                <a:lnTo>
                  <a:pt x="13360" y="4064"/>
                </a:lnTo>
                <a:lnTo>
                  <a:pt x="17272" y="1739"/>
                </a:lnTo>
                <a:lnTo>
                  <a:pt x="13360" y="4076"/>
                </a:lnTo>
                <a:lnTo>
                  <a:pt x="10477" y="6159"/>
                </a:lnTo>
                <a:lnTo>
                  <a:pt x="9855" y="6604"/>
                </a:lnTo>
                <a:lnTo>
                  <a:pt x="8966" y="7251"/>
                </a:lnTo>
                <a:lnTo>
                  <a:pt x="6578" y="12014"/>
                </a:lnTo>
                <a:lnTo>
                  <a:pt x="6299" y="13766"/>
                </a:lnTo>
                <a:lnTo>
                  <a:pt x="5994" y="13728"/>
                </a:lnTo>
                <a:lnTo>
                  <a:pt x="5778" y="13919"/>
                </a:lnTo>
                <a:lnTo>
                  <a:pt x="5778" y="41338"/>
                </a:lnTo>
                <a:lnTo>
                  <a:pt x="5778" y="13919"/>
                </a:lnTo>
                <a:lnTo>
                  <a:pt x="4597" y="14884"/>
                </a:lnTo>
                <a:lnTo>
                  <a:pt x="3975" y="14935"/>
                </a:lnTo>
                <a:lnTo>
                  <a:pt x="3975" y="26695"/>
                </a:lnTo>
                <a:lnTo>
                  <a:pt x="2832" y="28194"/>
                </a:lnTo>
                <a:lnTo>
                  <a:pt x="2743" y="28562"/>
                </a:lnTo>
                <a:lnTo>
                  <a:pt x="2705" y="33528"/>
                </a:lnTo>
                <a:lnTo>
                  <a:pt x="1866" y="29438"/>
                </a:lnTo>
                <a:lnTo>
                  <a:pt x="1435" y="27520"/>
                </a:lnTo>
                <a:lnTo>
                  <a:pt x="1739" y="28803"/>
                </a:lnTo>
                <a:lnTo>
                  <a:pt x="1625" y="28194"/>
                </a:lnTo>
                <a:lnTo>
                  <a:pt x="1574" y="27622"/>
                </a:lnTo>
                <a:lnTo>
                  <a:pt x="1676" y="28460"/>
                </a:lnTo>
                <a:lnTo>
                  <a:pt x="1739" y="28803"/>
                </a:lnTo>
                <a:lnTo>
                  <a:pt x="1879" y="29425"/>
                </a:lnTo>
                <a:lnTo>
                  <a:pt x="2705" y="33528"/>
                </a:lnTo>
                <a:lnTo>
                  <a:pt x="2705" y="28536"/>
                </a:lnTo>
                <a:lnTo>
                  <a:pt x="3975" y="26695"/>
                </a:lnTo>
                <a:lnTo>
                  <a:pt x="3975" y="14935"/>
                </a:lnTo>
                <a:lnTo>
                  <a:pt x="3111" y="14986"/>
                </a:lnTo>
                <a:lnTo>
                  <a:pt x="88" y="18402"/>
                </a:lnTo>
                <a:lnTo>
                  <a:pt x="114" y="18923"/>
                </a:lnTo>
                <a:lnTo>
                  <a:pt x="127" y="19164"/>
                </a:lnTo>
                <a:lnTo>
                  <a:pt x="254" y="21196"/>
                </a:lnTo>
                <a:lnTo>
                  <a:pt x="279" y="20675"/>
                </a:lnTo>
                <a:lnTo>
                  <a:pt x="406" y="20281"/>
                </a:lnTo>
                <a:lnTo>
                  <a:pt x="292" y="21780"/>
                </a:lnTo>
                <a:lnTo>
                  <a:pt x="254" y="21196"/>
                </a:lnTo>
                <a:lnTo>
                  <a:pt x="330" y="22783"/>
                </a:lnTo>
                <a:lnTo>
                  <a:pt x="419" y="23583"/>
                </a:lnTo>
                <a:lnTo>
                  <a:pt x="812" y="27025"/>
                </a:lnTo>
                <a:lnTo>
                  <a:pt x="1181" y="30327"/>
                </a:lnTo>
                <a:lnTo>
                  <a:pt x="1397" y="32245"/>
                </a:lnTo>
                <a:lnTo>
                  <a:pt x="2095" y="38404"/>
                </a:lnTo>
                <a:lnTo>
                  <a:pt x="2768" y="44119"/>
                </a:lnTo>
                <a:lnTo>
                  <a:pt x="2997" y="46951"/>
                </a:lnTo>
                <a:lnTo>
                  <a:pt x="3517" y="53340"/>
                </a:lnTo>
                <a:lnTo>
                  <a:pt x="3670" y="55232"/>
                </a:lnTo>
                <a:lnTo>
                  <a:pt x="4178" y="63233"/>
                </a:lnTo>
                <a:lnTo>
                  <a:pt x="4470" y="67703"/>
                </a:lnTo>
                <a:lnTo>
                  <a:pt x="4165" y="63246"/>
                </a:lnTo>
                <a:lnTo>
                  <a:pt x="4495" y="68237"/>
                </a:lnTo>
                <a:lnTo>
                  <a:pt x="4914" y="75526"/>
                </a:lnTo>
                <a:lnTo>
                  <a:pt x="5219" y="83413"/>
                </a:lnTo>
                <a:lnTo>
                  <a:pt x="5384" y="90678"/>
                </a:lnTo>
                <a:lnTo>
                  <a:pt x="5473" y="98564"/>
                </a:lnTo>
                <a:lnTo>
                  <a:pt x="5448" y="119697"/>
                </a:lnTo>
                <a:lnTo>
                  <a:pt x="5359" y="126974"/>
                </a:lnTo>
                <a:lnTo>
                  <a:pt x="5105" y="141122"/>
                </a:lnTo>
                <a:lnTo>
                  <a:pt x="5435" y="142709"/>
                </a:lnTo>
                <a:lnTo>
                  <a:pt x="5575" y="142468"/>
                </a:lnTo>
                <a:lnTo>
                  <a:pt x="5499" y="142989"/>
                </a:lnTo>
                <a:lnTo>
                  <a:pt x="5930" y="145034"/>
                </a:lnTo>
                <a:lnTo>
                  <a:pt x="6413" y="147269"/>
                </a:lnTo>
                <a:lnTo>
                  <a:pt x="6705" y="148628"/>
                </a:lnTo>
                <a:lnTo>
                  <a:pt x="6934" y="149745"/>
                </a:lnTo>
                <a:lnTo>
                  <a:pt x="7137" y="150647"/>
                </a:lnTo>
                <a:lnTo>
                  <a:pt x="7467" y="152209"/>
                </a:lnTo>
                <a:lnTo>
                  <a:pt x="6934" y="149745"/>
                </a:lnTo>
                <a:lnTo>
                  <a:pt x="6616" y="150647"/>
                </a:lnTo>
                <a:lnTo>
                  <a:pt x="9194" y="155994"/>
                </a:lnTo>
                <a:lnTo>
                  <a:pt x="10020" y="156298"/>
                </a:lnTo>
                <a:lnTo>
                  <a:pt x="11328" y="157721"/>
                </a:lnTo>
                <a:lnTo>
                  <a:pt x="15786" y="158521"/>
                </a:lnTo>
                <a:lnTo>
                  <a:pt x="16510" y="158572"/>
                </a:lnTo>
                <a:lnTo>
                  <a:pt x="18846" y="159397"/>
                </a:lnTo>
                <a:lnTo>
                  <a:pt x="24091" y="156984"/>
                </a:lnTo>
                <a:lnTo>
                  <a:pt x="25882" y="152374"/>
                </a:lnTo>
                <a:lnTo>
                  <a:pt x="25171" y="154152"/>
                </a:lnTo>
                <a:lnTo>
                  <a:pt x="26758" y="150126"/>
                </a:lnTo>
                <a:lnTo>
                  <a:pt x="25882" y="152374"/>
                </a:lnTo>
                <a:lnTo>
                  <a:pt x="27241" y="148958"/>
                </a:lnTo>
                <a:lnTo>
                  <a:pt x="27051" y="147955"/>
                </a:lnTo>
                <a:lnTo>
                  <a:pt x="27787" y="142468"/>
                </a:lnTo>
                <a:lnTo>
                  <a:pt x="28714" y="132397"/>
                </a:lnTo>
                <a:lnTo>
                  <a:pt x="26187" y="129374"/>
                </a:lnTo>
                <a:lnTo>
                  <a:pt x="25361" y="129311"/>
                </a:lnTo>
                <a:lnTo>
                  <a:pt x="25361" y="148386"/>
                </a:lnTo>
                <a:lnTo>
                  <a:pt x="25222" y="148602"/>
                </a:lnTo>
                <a:lnTo>
                  <a:pt x="25260" y="147955"/>
                </a:lnTo>
                <a:lnTo>
                  <a:pt x="25361" y="148386"/>
                </a:lnTo>
                <a:lnTo>
                  <a:pt x="25361" y="129311"/>
                </a:lnTo>
                <a:lnTo>
                  <a:pt x="24193" y="129197"/>
                </a:lnTo>
                <a:lnTo>
                  <a:pt x="24193" y="143002"/>
                </a:lnTo>
                <a:lnTo>
                  <a:pt x="22453" y="137693"/>
                </a:lnTo>
                <a:lnTo>
                  <a:pt x="24041" y="142481"/>
                </a:lnTo>
                <a:lnTo>
                  <a:pt x="24193" y="143002"/>
                </a:lnTo>
                <a:lnTo>
                  <a:pt x="24193" y="129197"/>
                </a:lnTo>
                <a:lnTo>
                  <a:pt x="22809" y="129070"/>
                </a:lnTo>
                <a:lnTo>
                  <a:pt x="22796" y="138226"/>
                </a:lnTo>
                <a:lnTo>
                  <a:pt x="22783" y="129070"/>
                </a:lnTo>
                <a:lnTo>
                  <a:pt x="22783" y="128866"/>
                </a:lnTo>
                <a:lnTo>
                  <a:pt x="22796" y="128371"/>
                </a:lnTo>
                <a:lnTo>
                  <a:pt x="22783" y="128130"/>
                </a:lnTo>
                <a:lnTo>
                  <a:pt x="22733" y="125476"/>
                </a:lnTo>
                <a:lnTo>
                  <a:pt x="22694" y="123520"/>
                </a:lnTo>
                <a:lnTo>
                  <a:pt x="22631" y="119697"/>
                </a:lnTo>
                <a:lnTo>
                  <a:pt x="21844" y="85217"/>
                </a:lnTo>
                <a:lnTo>
                  <a:pt x="23888" y="86283"/>
                </a:lnTo>
                <a:lnTo>
                  <a:pt x="28397" y="88646"/>
                </a:lnTo>
                <a:lnTo>
                  <a:pt x="28651" y="88785"/>
                </a:lnTo>
                <a:lnTo>
                  <a:pt x="28905" y="88696"/>
                </a:lnTo>
                <a:lnTo>
                  <a:pt x="33134" y="89128"/>
                </a:lnTo>
                <a:lnTo>
                  <a:pt x="33261" y="89217"/>
                </a:lnTo>
                <a:lnTo>
                  <a:pt x="33566" y="89179"/>
                </a:lnTo>
                <a:lnTo>
                  <a:pt x="43446" y="87579"/>
                </a:lnTo>
                <a:lnTo>
                  <a:pt x="43865" y="87515"/>
                </a:lnTo>
                <a:lnTo>
                  <a:pt x="43992" y="87350"/>
                </a:lnTo>
                <a:lnTo>
                  <a:pt x="47510" y="85839"/>
                </a:lnTo>
                <a:lnTo>
                  <a:pt x="47904" y="85674"/>
                </a:lnTo>
                <a:lnTo>
                  <a:pt x="48044" y="85610"/>
                </a:lnTo>
                <a:lnTo>
                  <a:pt x="52108" y="82829"/>
                </a:lnTo>
                <a:lnTo>
                  <a:pt x="56464" y="79832"/>
                </a:lnTo>
                <a:lnTo>
                  <a:pt x="60096" y="75539"/>
                </a:lnTo>
                <a:lnTo>
                  <a:pt x="62420" y="70662"/>
                </a:lnTo>
                <a:lnTo>
                  <a:pt x="62560" y="70370"/>
                </a:lnTo>
                <a:lnTo>
                  <a:pt x="64681" y="65913"/>
                </a:lnTo>
                <a:lnTo>
                  <a:pt x="64846" y="65570"/>
                </a:lnTo>
                <a:lnTo>
                  <a:pt x="65671" y="60236"/>
                </a:lnTo>
                <a:close/>
              </a:path>
              <a:path w="109855" h="160020">
                <a:moveTo>
                  <a:pt x="82372" y="57873"/>
                </a:moveTo>
                <a:lnTo>
                  <a:pt x="82283" y="59677"/>
                </a:lnTo>
                <a:lnTo>
                  <a:pt x="82346" y="59524"/>
                </a:lnTo>
                <a:lnTo>
                  <a:pt x="82372" y="57873"/>
                </a:lnTo>
                <a:close/>
              </a:path>
              <a:path w="109855" h="160020">
                <a:moveTo>
                  <a:pt x="82435" y="59855"/>
                </a:moveTo>
                <a:lnTo>
                  <a:pt x="82423" y="59347"/>
                </a:lnTo>
                <a:lnTo>
                  <a:pt x="82334" y="59740"/>
                </a:lnTo>
                <a:close/>
              </a:path>
              <a:path w="109855" h="160020">
                <a:moveTo>
                  <a:pt x="82461" y="60706"/>
                </a:moveTo>
                <a:lnTo>
                  <a:pt x="82334" y="59740"/>
                </a:lnTo>
                <a:lnTo>
                  <a:pt x="82334" y="60261"/>
                </a:lnTo>
                <a:lnTo>
                  <a:pt x="82461" y="60706"/>
                </a:lnTo>
                <a:close/>
              </a:path>
              <a:path w="109855" h="160020">
                <a:moveTo>
                  <a:pt x="83032" y="51015"/>
                </a:moveTo>
                <a:lnTo>
                  <a:pt x="82842" y="51574"/>
                </a:lnTo>
                <a:lnTo>
                  <a:pt x="82753" y="51968"/>
                </a:lnTo>
                <a:lnTo>
                  <a:pt x="82918" y="52311"/>
                </a:lnTo>
                <a:lnTo>
                  <a:pt x="83032" y="51015"/>
                </a:lnTo>
                <a:close/>
              </a:path>
              <a:path w="109855" h="160020">
                <a:moveTo>
                  <a:pt x="100317" y="78155"/>
                </a:moveTo>
                <a:lnTo>
                  <a:pt x="100177" y="77546"/>
                </a:lnTo>
                <a:lnTo>
                  <a:pt x="100203" y="78079"/>
                </a:lnTo>
                <a:close/>
              </a:path>
              <a:path w="109855" h="160020">
                <a:moveTo>
                  <a:pt x="107911" y="138658"/>
                </a:moveTo>
                <a:lnTo>
                  <a:pt x="107848" y="132816"/>
                </a:lnTo>
                <a:lnTo>
                  <a:pt x="107556" y="128892"/>
                </a:lnTo>
                <a:lnTo>
                  <a:pt x="107175" y="123926"/>
                </a:lnTo>
                <a:lnTo>
                  <a:pt x="106908" y="120205"/>
                </a:lnTo>
                <a:lnTo>
                  <a:pt x="106654" y="117157"/>
                </a:lnTo>
                <a:lnTo>
                  <a:pt x="106426" y="114490"/>
                </a:lnTo>
                <a:lnTo>
                  <a:pt x="105575" y="107340"/>
                </a:lnTo>
                <a:lnTo>
                  <a:pt x="105016" y="102654"/>
                </a:lnTo>
                <a:lnTo>
                  <a:pt x="104927" y="101866"/>
                </a:lnTo>
                <a:lnTo>
                  <a:pt x="104101" y="96443"/>
                </a:lnTo>
                <a:lnTo>
                  <a:pt x="103009" y="91046"/>
                </a:lnTo>
                <a:lnTo>
                  <a:pt x="102933" y="90665"/>
                </a:lnTo>
                <a:lnTo>
                  <a:pt x="100406" y="90665"/>
                </a:lnTo>
                <a:lnTo>
                  <a:pt x="99377" y="90665"/>
                </a:lnTo>
                <a:lnTo>
                  <a:pt x="99225" y="90601"/>
                </a:lnTo>
                <a:lnTo>
                  <a:pt x="93205" y="90246"/>
                </a:lnTo>
                <a:lnTo>
                  <a:pt x="97167" y="90474"/>
                </a:lnTo>
                <a:lnTo>
                  <a:pt x="99225" y="90601"/>
                </a:lnTo>
                <a:lnTo>
                  <a:pt x="99428" y="90601"/>
                </a:lnTo>
                <a:lnTo>
                  <a:pt x="100393" y="90614"/>
                </a:lnTo>
                <a:lnTo>
                  <a:pt x="102920" y="90614"/>
                </a:lnTo>
                <a:lnTo>
                  <a:pt x="102603" y="89027"/>
                </a:lnTo>
                <a:lnTo>
                  <a:pt x="102476" y="88404"/>
                </a:lnTo>
                <a:lnTo>
                  <a:pt x="102298" y="87503"/>
                </a:lnTo>
                <a:lnTo>
                  <a:pt x="102184" y="86918"/>
                </a:lnTo>
                <a:lnTo>
                  <a:pt x="102120" y="87210"/>
                </a:lnTo>
                <a:lnTo>
                  <a:pt x="102133" y="86702"/>
                </a:lnTo>
                <a:lnTo>
                  <a:pt x="102184" y="86918"/>
                </a:lnTo>
                <a:lnTo>
                  <a:pt x="102539" y="85293"/>
                </a:lnTo>
                <a:lnTo>
                  <a:pt x="101879" y="83451"/>
                </a:lnTo>
                <a:lnTo>
                  <a:pt x="101879" y="87210"/>
                </a:lnTo>
                <a:lnTo>
                  <a:pt x="100431" y="89065"/>
                </a:lnTo>
                <a:lnTo>
                  <a:pt x="100393" y="89623"/>
                </a:lnTo>
                <a:lnTo>
                  <a:pt x="100380" y="89115"/>
                </a:lnTo>
                <a:lnTo>
                  <a:pt x="100355" y="87807"/>
                </a:lnTo>
                <a:lnTo>
                  <a:pt x="100380" y="89115"/>
                </a:lnTo>
                <a:lnTo>
                  <a:pt x="101879" y="87210"/>
                </a:lnTo>
                <a:lnTo>
                  <a:pt x="101879" y="83451"/>
                </a:lnTo>
                <a:lnTo>
                  <a:pt x="100977" y="80911"/>
                </a:lnTo>
                <a:lnTo>
                  <a:pt x="100990" y="81038"/>
                </a:lnTo>
                <a:lnTo>
                  <a:pt x="100901" y="80746"/>
                </a:lnTo>
                <a:lnTo>
                  <a:pt x="100863" y="80568"/>
                </a:lnTo>
                <a:lnTo>
                  <a:pt x="100901" y="80695"/>
                </a:lnTo>
                <a:lnTo>
                  <a:pt x="100939" y="80835"/>
                </a:lnTo>
                <a:lnTo>
                  <a:pt x="100431" y="78232"/>
                </a:lnTo>
                <a:lnTo>
                  <a:pt x="100177" y="78079"/>
                </a:lnTo>
                <a:lnTo>
                  <a:pt x="99809" y="76733"/>
                </a:lnTo>
                <a:lnTo>
                  <a:pt x="97726" y="75539"/>
                </a:lnTo>
                <a:lnTo>
                  <a:pt x="95669" y="74358"/>
                </a:lnTo>
                <a:lnTo>
                  <a:pt x="93218" y="75031"/>
                </a:lnTo>
                <a:lnTo>
                  <a:pt x="92202" y="75260"/>
                </a:lnTo>
                <a:lnTo>
                  <a:pt x="92202" y="91859"/>
                </a:lnTo>
                <a:lnTo>
                  <a:pt x="88455" y="88214"/>
                </a:lnTo>
                <a:lnTo>
                  <a:pt x="87896" y="87731"/>
                </a:lnTo>
                <a:lnTo>
                  <a:pt x="88061" y="87503"/>
                </a:lnTo>
                <a:lnTo>
                  <a:pt x="87985" y="87807"/>
                </a:lnTo>
                <a:lnTo>
                  <a:pt x="88455" y="88214"/>
                </a:lnTo>
                <a:lnTo>
                  <a:pt x="88747" y="88480"/>
                </a:lnTo>
                <a:lnTo>
                  <a:pt x="92202" y="91859"/>
                </a:lnTo>
                <a:lnTo>
                  <a:pt x="92202" y="75260"/>
                </a:lnTo>
                <a:lnTo>
                  <a:pt x="88239" y="76161"/>
                </a:lnTo>
                <a:lnTo>
                  <a:pt x="88049" y="76441"/>
                </a:lnTo>
                <a:lnTo>
                  <a:pt x="87642" y="76555"/>
                </a:lnTo>
                <a:lnTo>
                  <a:pt x="86042" y="79362"/>
                </a:lnTo>
                <a:lnTo>
                  <a:pt x="85940" y="80391"/>
                </a:lnTo>
                <a:lnTo>
                  <a:pt x="85966" y="82321"/>
                </a:lnTo>
                <a:lnTo>
                  <a:pt x="86067" y="83642"/>
                </a:lnTo>
                <a:lnTo>
                  <a:pt x="85966" y="83223"/>
                </a:lnTo>
                <a:lnTo>
                  <a:pt x="85940" y="80391"/>
                </a:lnTo>
                <a:lnTo>
                  <a:pt x="85940" y="79540"/>
                </a:lnTo>
                <a:lnTo>
                  <a:pt x="85496" y="80302"/>
                </a:lnTo>
                <a:lnTo>
                  <a:pt x="85369" y="81038"/>
                </a:lnTo>
                <a:lnTo>
                  <a:pt x="85839" y="82753"/>
                </a:lnTo>
                <a:lnTo>
                  <a:pt x="86093" y="84848"/>
                </a:lnTo>
                <a:lnTo>
                  <a:pt x="86601" y="89065"/>
                </a:lnTo>
                <a:lnTo>
                  <a:pt x="86652" y="89446"/>
                </a:lnTo>
                <a:lnTo>
                  <a:pt x="86804" y="89217"/>
                </a:lnTo>
                <a:lnTo>
                  <a:pt x="86715" y="90017"/>
                </a:lnTo>
                <a:lnTo>
                  <a:pt x="87693" y="98018"/>
                </a:lnTo>
                <a:lnTo>
                  <a:pt x="88315" y="104444"/>
                </a:lnTo>
                <a:lnTo>
                  <a:pt x="88480" y="106603"/>
                </a:lnTo>
                <a:lnTo>
                  <a:pt x="88900" y="111912"/>
                </a:lnTo>
                <a:lnTo>
                  <a:pt x="89039" y="113665"/>
                </a:lnTo>
                <a:lnTo>
                  <a:pt x="89217" y="115887"/>
                </a:lnTo>
                <a:lnTo>
                  <a:pt x="89458" y="123926"/>
                </a:lnTo>
                <a:lnTo>
                  <a:pt x="89471" y="124955"/>
                </a:lnTo>
                <a:lnTo>
                  <a:pt x="89636" y="132816"/>
                </a:lnTo>
                <a:lnTo>
                  <a:pt x="100533" y="153428"/>
                </a:lnTo>
                <a:lnTo>
                  <a:pt x="103936" y="152438"/>
                </a:lnTo>
                <a:lnTo>
                  <a:pt x="107264" y="147142"/>
                </a:lnTo>
                <a:lnTo>
                  <a:pt x="107607" y="143764"/>
                </a:lnTo>
                <a:lnTo>
                  <a:pt x="107911" y="138658"/>
                </a:lnTo>
                <a:close/>
              </a:path>
              <a:path w="109855" h="160020">
                <a:moveTo>
                  <a:pt x="109702" y="60261"/>
                </a:moveTo>
                <a:lnTo>
                  <a:pt x="109359" y="59245"/>
                </a:lnTo>
                <a:lnTo>
                  <a:pt x="109347" y="59550"/>
                </a:lnTo>
                <a:lnTo>
                  <a:pt x="109308" y="59105"/>
                </a:lnTo>
                <a:lnTo>
                  <a:pt x="109359" y="59245"/>
                </a:lnTo>
                <a:lnTo>
                  <a:pt x="109486" y="52031"/>
                </a:lnTo>
                <a:lnTo>
                  <a:pt x="109474" y="50190"/>
                </a:lnTo>
                <a:lnTo>
                  <a:pt x="108991" y="49809"/>
                </a:lnTo>
                <a:lnTo>
                  <a:pt x="108991" y="58153"/>
                </a:lnTo>
                <a:lnTo>
                  <a:pt x="108292" y="56057"/>
                </a:lnTo>
                <a:lnTo>
                  <a:pt x="108165" y="56896"/>
                </a:lnTo>
                <a:lnTo>
                  <a:pt x="108064" y="55372"/>
                </a:lnTo>
                <a:lnTo>
                  <a:pt x="108292" y="56057"/>
                </a:lnTo>
                <a:lnTo>
                  <a:pt x="108419" y="55206"/>
                </a:lnTo>
                <a:lnTo>
                  <a:pt x="108445" y="54241"/>
                </a:lnTo>
                <a:lnTo>
                  <a:pt x="108521" y="54470"/>
                </a:lnTo>
                <a:lnTo>
                  <a:pt x="108407" y="56375"/>
                </a:lnTo>
                <a:lnTo>
                  <a:pt x="108991" y="58153"/>
                </a:lnTo>
                <a:lnTo>
                  <a:pt x="108991" y="49809"/>
                </a:lnTo>
                <a:lnTo>
                  <a:pt x="106997" y="48183"/>
                </a:lnTo>
                <a:lnTo>
                  <a:pt x="106997" y="63271"/>
                </a:lnTo>
                <a:lnTo>
                  <a:pt x="106883" y="63639"/>
                </a:lnTo>
                <a:lnTo>
                  <a:pt x="106794" y="63474"/>
                </a:lnTo>
                <a:lnTo>
                  <a:pt x="106667" y="63233"/>
                </a:lnTo>
                <a:lnTo>
                  <a:pt x="106794" y="63474"/>
                </a:lnTo>
                <a:lnTo>
                  <a:pt x="106997" y="63271"/>
                </a:lnTo>
                <a:lnTo>
                  <a:pt x="106997" y="48183"/>
                </a:lnTo>
                <a:lnTo>
                  <a:pt x="106768" y="48006"/>
                </a:lnTo>
                <a:lnTo>
                  <a:pt x="106768" y="52031"/>
                </a:lnTo>
                <a:lnTo>
                  <a:pt x="106603" y="53949"/>
                </a:lnTo>
                <a:lnTo>
                  <a:pt x="106667" y="52628"/>
                </a:lnTo>
                <a:lnTo>
                  <a:pt x="106565" y="51739"/>
                </a:lnTo>
                <a:lnTo>
                  <a:pt x="106730" y="51955"/>
                </a:lnTo>
                <a:lnTo>
                  <a:pt x="106756" y="51536"/>
                </a:lnTo>
                <a:lnTo>
                  <a:pt x="106768" y="52031"/>
                </a:lnTo>
                <a:lnTo>
                  <a:pt x="106768" y="48006"/>
                </a:lnTo>
                <a:lnTo>
                  <a:pt x="106146" y="47498"/>
                </a:lnTo>
                <a:lnTo>
                  <a:pt x="106146" y="59080"/>
                </a:lnTo>
                <a:lnTo>
                  <a:pt x="106095" y="59740"/>
                </a:lnTo>
                <a:lnTo>
                  <a:pt x="106146" y="59080"/>
                </a:lnTo>
                <a:lnTo>
                  <a:pt x="106146" y="47498"/>
                </a:lnTo>
                <a:lnTo>
                  <a:pt x="105854" y="47256"/>
                </a:lnTo>
                <a:lnTo>
                  <a:pt x="105854" y="61087"/>
                </a:lnTo>
                <a:lnTo>
                  <a:pt x="105752" y="61468"/>
                </a:lnTo>
                <a:lnTo>
                  <a:pt x="105651" y="61264"/>
                </a:lnTo>
                <a:lnTo>
                  <a:pt x="103327" y="63233"/>
                </a:lnTo>
                <a:lnTo>
                  <a:pt x="103174" y="62750"/>
                </a:lnTo>
                <a:lnTo>
                  <a:pt x="103174" y="64858"/>
                </a:lnTo>
                <a:lnTo>
                  <a:pt x="101295" y="64960"/>
                </a:lnTo>
                <a:lnTo>
                  <a:pt x="100025" y="64960"/>
                </a:lnTo>
                <a:lnTo>
                  <a:pt x="101409" y="64858"/>
                </a:lnTo>
                <a:lnTo>
                  <a:pt x="103174" y="64858"/>
                </a:lnTo>
                <a:lnTo>
                  <a:pt x="103174" y="62750"/>
                </a:lnTo>
                <a:lnTo>
                  <a:pt x="103149" y="62598"/>
                </a:lnTo>
                <a:lnTo>
                  <a:pt x="103327" y="63233"/>
                </a:lnTo>
                <a:lnTo>
                  <a:pt x="105498" y="61379"/>
                </a:lnTo>
                <a:lnTo>
                  <a:pt x="105486" y="60972"/>
                </a:lnTo>
                <a:lnTo>
                  <a:pt x="105651" y="61264"/>
                </a:lnTo>
                <a:lnTo>
                  <a:pt x="105854" y="61087"/>
                </a:lnTo>
                <a:lnTo>
                  <a:pt x="105854" y="47256"/>
                </a:lnTo>
                <a:lnTo>
                  <a:pt x="103898" y="45669"/>
                </a:lnTo>
                <a:lnTo>
                  <a:pt x="102882" y="45580"/>
                </a:lnTo>
                <a:lnTo>
                  <a:pt x="104279" y="47231"/>
                </a:lnTo>
                <a:lnTo>
                  <a:pt x="103187" y="45961"/>
                </a:lnTo>
                <a:lnTo>
                  <a:pt x="103187" y="61912"/>
                </a:lnTo>
                <a:lnTo>
                  <a:pt x="103136" y="62484"/>
                </a:lnTo>
                <a:lnTo>
                  <a:pt x="103022" y="62039"/>
                </a:lnTo>
                <a:lnTo>
                  <a:pt x="102387" y="62509"/>
                </a:lnTo>
                <a:lnTo>
                  <a:pt x="102933" y="62090"/>
                </a:lnTo>
                <a:lnTo>
                  <a:pt x="102819" y="61264"/>
                </a:lnTo>
                <a:lnTo>
                  <a:pt x="103022" y="62039"/>
                </a:lnTo>
                <a:lnTo>
                  <a:pt x="103187" y="61912"/>
                </a:lnTo>
                <a:lnTo>
                  <a:pt x="103187" y="45961"/>
                </a:lnTo>
                <a:lnTo>
                  <a:pt x="102870" y="45580"/>
                </a:lnTo>
                <a:lnTo>
                  <a:pt x="101803" y="45491"/>
                </a:lnTo>
                <a:lnTo>
                  <a:pt x="102971" y="47205"/>
                </a:lnTo>
                <a:lnTo>
                  <a:pt x="102755" y="46901"/>
                </a:lnTo>
                <a:lnTo>
                  <a:pt x="102755" y="52031"/>
                </a:lnTo>
                <a:lnTo>
                  <a:pt x="102654" y="52209"/>
                </a:lnTo>
                <a:lnTo>
                  <a:pt x="102539" y="51930"/>
                </a:lnTo>
                <a:lnTo>
                  <a:pt x="102755" y="52031"/>
                </a:lnTo>
                <a:lnTo>
                  <a:pt x="102755" y="46901"/>
                </a:lnTo>
                <a:lnTo>
                  <a:pt x="102298" y="46240"/>
                </a:lnTo>
                <a:lnTo>
                  <a:pt x="102298" y="59220"/>
                </a:lnTo>
                <a:lnTo>
                  <a:pt x="99504" y="57365"/>
                </a:lnTo>
                <a:lnTo>
                  <a:pt x="99504" y="58699"/>
                </a:lnTo>
                <a:lnTo>
                  <a:pt x="98983" y="57416"/>
                </a:lnTo>
                <a:lnTo>
                  <a:pt x="99364" y="58331"/>
                </a:lnTo>
                <a:lnTo>
                  <a:pt x="99504" y="58699"/>
                </a:lnTo>
                <a:lnTo>
                  <a:pt x="99504" y="57365"/>
                </a:lnTo>
                <a:lnTo>
                  <a:pt x="98920" y="56972"/>
                </a:lnTo>
                <a:lnTo>
                  <a:pt x="98882" y="56591"/>
                </a:lnTo>
                <a:lnTo>
                  <a:pt x="98869" y="53936"/>
                </a:lnTo>
                <a:lnTo>
                  <a:pt x="98882" y="53301"/>
                </a:lnTo>
                <a:lnTo>
                  <a:pt x="98717" y="53467"/>
                </a:lnTo>
                <a:lnTo>
                  <a:pt x="98742" y="51193"/>
                </a:lnTo>
                <a:lnTo>
                  <a:pt x="98882" y="53301"/>
                </a:lnTo>
                <a:lnTo>
                  <a:pt x="98983" y="52959"/>
                </a:lnTo>
                <a:lnTo>
                  <a:pt x="98933" y="53238"/>
                </a:lnTo>
                <a:lnTo>
                  <a:pt x="98920" y="53949"/>
                </a:lnTo>
                <a:lnTo>
                  <a:pt x="98920" y="56578"/>
                </a:lnTo>
                <a:lnTo>
                  <a:pt x="99034" y="57035"/>
                </a:lnTo>
                <a:lnTo>
                  <a:pt x="102298" y="59220"/>
                </a:lnTo>
                <a:lnTo>
                  <a:pt x="102298" y="46240"/>
                </a:lnTo>
                <a:lnTo>
                  <a:pt x="101777" y="45491"/>
                </a:lnTo>
                <a:lnTo>
                  <a:pt x="101282" y="45453"/>
                </a:lnTo>
                <a:lnTo>
                  <a:pt x="101714" y="45885"/>
                </a:lnTo>
                <a:lnTo>
                  <a:pt x="101460" y="45643"/>
                </a:lnTo>
                <a:lnTo>
                  <a:pt x="101460" y="54470"/>
                </a:lnTo>
                <a:lnTo>
                  <a:pt x="101346" y="54825"/>
                </a:lnTo>
                <a:lnTo>
                  <a:pt x="101460" y="54470"/>
                </a:lnTo>
                <a:lnTo>
                  <a:pt x="101460" y="45643"/>
                </a:lnTo>
                <a:lnTo>
                  <a:pt x="101269" y="45453"/>
                </a:lnTo>
                <a:lnTo>
                  <a:pt x="99910" y="45351"/>
                </a:lnTo>
                <a:lnTo>
                  <a:pt x="99910" y="48209"/>
                </a:lnTo>
                <a:lnTo>
                  <a:pt x="99847" y="48501"/>
                </a:lnTo>
                <a:lnTo>
                  <a:pt x="99898" y="48209"/>
                </a:lnTo>
                <a:lnTo>
                  <a:pt x="99910" y="45351"/>
                </a:lnTo>
                <a:lnTo>
                  <a:pt x="98552" y="45237"/>
                </a:lnTo>
                <a:lnTo>
                  <a:pt x="98552" y="56692"/>
                </a:lnTo>
                <a:lnTo>
                  <a:pt x="98425" y="56730"/>
                </a:lnTo>
                <a:lnTo>
                  <a:pt x="98348" y="56375"/>
                </a:lnTo>
                <a:lnTo>
                  <a:pt x="98552" y="56692"/>
                </a:lnTo>
                <a:lnTo>
                  <a:pt x="98552" y="45237"/>
                </a:lnTo>
                <a:lnTo>
                  <a:pt x="98348" y="45212"/>
                </a:lnTo>
                <a:lnTo>
                  <a:pt x="97955" y="45186"/>
                </a:lnTo>
                <a:lnTo>
                  <a:pt x="97955" y="55245"/>
                </a:lnTo>
                <a:lnTo>
                  <a:pt x="97866" y="55613"/>
                </a:lnTo>
                <a:lnTo>
                  <a:pt x="97028" y="54305"/>
                </a:lnTo>
                <a:lnTo>
                  <a:pt x="97028" y="57289"/>
                </a:lnTo>
                <a:lnTo>
                  <a:pt x="95834" y="57823"/>
                </a:lnTo>
                <a:lnTo>
                  <a:pt x="95834" y="64503"/>
                </a:lnTo>
                <a:lnTo>
                  <a:pt x="94259" y="65125"/>
                </a:lnTo>
                <a:lnTo>
                  <a:pt x="95834" y="64503"/>
                </a:lnTo>
                <a:lnTo>
                  <a:pt x="95834" y="57823"/>
                </a:lnTo>
                <a:lnTo>
                  <a:pt x="95542" y="57950"/>
                </a:lnTo>
                <a:lnTo>
                  <a:pt x="95770" y="58420"/>
                </a:lnTo>
                <a:lnTo>
                  <a:pt x="95453" y="57988"/>
                </a:lnTo>
                <a:lnTo>
                  <a:pt x="96951" y="57315"/>
                </a:lnTo>
                <a:lnTo>
                  <a:pt x="97028" y="54305"/>
                </a:lnTo>
                <a:lnTo>
                  <a:pt x="96672" y="53721"/>
                </a:lnTo>
                <a:lnTo>
                  <a:pt x="96075" y="52768"/>
                </a:lnTo>
                <a:lnTo>
                  <a:pt x="96685" y="53708"/>
                </a:lnTo>
                <a:lnTo>
                  <a:pt x="97828" y="55549"/>
                </a:lnTo>
                <a:lnTo>
                  <a:pt x="97955" y="55245"/>
                </a:lnTo>
                <a:lnTo>
                  <a:pt x="97955" y="45186"/>
                </a:lnTo>
                <a:lnTo>
                  <a:pt x="93027" y="44780"/>
                </a:lnTo>
                <a:lnTo>
                  <a:pt x="93027" y="55511"/>
                </a:lnTo>
                <a:lnTo>
                  <a:pt x="92710" y="55283"/>
                </a:lnTo>
                <a:lnTo>
                  <a:pt x="92925" y="55270"/>
                </a:lnTo>
                <a:lnTo>
                  <a:pt x="93027" y="55511"/>
                </a:lnTo>
                <a:lnTo>
                  <a:pt x="93027" y="44780"/>
                </a:lnTo>
                <a:lnTo>
                  <a:pt x="92570" y="44742"/>
                </a:lnTo>
                <a:lnTo>
                  <a:pt x="92570" y="51968"/>
                </a:lnTo>
                <a:lnTo>
                  <a:pt x="92443" y="52209"/>
                </a:lnTo>
                <a:lnTo>
                  <a:pt x="91643" y="53822"/>
                </a:lnTo>
                <a:lnTo>
                  <a:pt x="91528" y="54368"/>
                </a:lnTo>
                <a:lnTo>
                  <a:pt x="91427" y="54241"/>
                </a:lnTo>
                <a:lnTo>
                  <a:pt x="91147" y="54825"/>
                </a:lnTo>
                <a:lnTo>
                  <a:pt x="91020" y="55232"/>
                </a:lnTo>
                <a:lnTo>
                  <a:pt x="91643" y="55359"/>
                </a:lnTo>
                <a:lnTo>
                  <a:pt x="90944" y="55219"/>
                </a:lnTo>
                <a:lnTo>
                  <a:pt x="90881" y="55346"/>
                </a:lnTo>
                <a:lnTo>
                  <a:pt x="90881" y="55219"/>
                </a:lnTo>
                <a:lnTo>
                  <a:pt x="91427" y="54241"/>
                </a:lnTo>
                <a:lnTo>
                  <a:pt x="92443" y="52209"/>
                </a:lnTo>
                <a:lnTo>
                  <a:pt x="92506" y="51955"/>
                </a:lnTo>
                <a:lnTo>
                  <a:pt x="92570" y="44742"/>
                </a:lnTo>
                <a:lnTo>
                  <a:pt x="92189" y="44704"/>
                </a:lnTo>
                <a:lnTo>
                  <a:pt x="91668" y="44653"/>
                </a:lnTo>
                <a:lnTo>
                  <a:pt x="92189" y="44691"/>
                </a:lnTo>
                <a:lnTo>
                  <a:pt x="94056" y="44856"/>
                </a:lnTo>
                <a:lnTo>
                  <a:pt x="98348" y="45212"/>
                </a:lnTo>
                <a:lnTo>
                  <a:pt x="101269" y="45453"/>
                </a:lnTo>
                <a:lnTo>
                  <a:pt x="101777" y="45491"/>
                </a:lnTo>
                <a:lnTo>
                  <a:pt x="100304" y="43307"/>
                </a:lnTo>
                <a:lnTo>
                  <a:pt x="99631" y="42786"/>
                </a:lnTo>
                <a:lnTo>
                  <a:pt x="99352" y="42430"/>
                </a:lnTo>
                <a:lnTo>
                  <a:pt x="99148" y="42405"/>
                </a:lnTo>
                <a:lnTo>
                  <a:pt x="97866" y="41402"/>
                </a:lnTo>
                <a:lnTo>
                  <a:pt x="96405" y="41122"/>
                </a:lnTo>
                <a:lnTo>
                  <a:pt x="90881" y="40068"/>
                </a:lnTo>
                <a:lnTo>
                  <a:pt x="90855" y="55372"/>
                </a:lnTo>
                <a:lnTo>
                  <a:pt x="90855" y="40068"/>
                </a:lnTo>
                <a:lnTo>
                  <a:pt x="90690" y="40043"/>
                </a:lnTo>
                <a:lnTo>
                  <a:pt x="90690" y="50723"/>
                </a:lnTo>
                <a:lnTo>
                  <a:pt x="90563" y="51739"/>
                </a:lnTo>
                <a:lnTo>
                  <a:pt x="90690" y="50723"/>
                </a:lnTo>
                <a:lnTo>
                  <a:pt x="90690" y="40043"/>
                </a:lnTo>
                <a:lnTo>
                  <a:pt x="90106" y="39916"/>
                </a:lnTo>
                <a:lnTo>
                  <a:pt x="90106" y="64020"/>
                </a:lnTo>
                <a:lnTo>
                  <a:pt x="88417" y="63271"/>
                </a:lnTo>
                <a:lnTo>
                  <a:pt x="90106" y="64020"/>
                </a:lnTo>
                <a:lnTo>
                  <a:pt x="90106" y="39916"/>
                </a:lnTo>
                <a:lnTo>
                  <a:pt x="89941" y="39890"/>
                </a:lnTo>
                <a:lnTo>
                  <a:pt x="89941" y="57315"/>
                </a:lnTo>
                <a:lnTo>
                  <a:pt x="89941" y="39890"/>
                </a:lnTo>
                <a:lnTo>
                  <a:pt x="89700" y="40055"/>
                </a:lnTo>
                <a:lnTo>
                  <a:pt x="89700" y="58051"/>
                </a:lnTo>
                <a:lnTo>
                  <a:pt x="88760" y="60972"/>
                </a:lnTo>
                <a:lnTo>
                  <a:pt x="88671" y="61468"/>
                </a:lnTo>
                <a:lnTo>
                  <a:pt x="88493" y="61175"/>
                </a:lnTo>
                <a:lnTo>
                  <a:pt x="88620" y="61379"/>
                </a:lnTo>
                <a:lnTo>
                  <a:pt x="89700" y="58051"/>
                </a:lnTo>
                <a:lnTo>
                  <a:pt x="89700" y="40055"/>
                </a:lnTo>
                <a:lnTo>
                  <a:pt x="89585" y="57746"/>
                </a:lnTo>
                <a:lnTo>
                  <a:pt x="89496" y="57988"/>
                </a:lnTo>
                <a:lnTo>
                  <a:pt x="89585" y="57746"/>
                </a:lnTo>
                <a:lnTo>
                  <a:pt x="89585" y="40157"/>
                </a:lnTo>
                <a:lnTo>
                  <a:pt x="89204" y="40462"/>
                </a:lnTo>
                <a:lnTo>
                  <a:pt x="89204" y="47231"/>
                </a:lnTo>
                <a:lnTo>
                  <a:pt x="89090" y="47752"/>
                </a:lnTo>
                <a:lnTo>
                  <a:pt x="89154" y="47269"/>
                </a:lnTo>
                <a:lnTo>
                  <a:pt x="89204" y="40462"/>
                </a:lnTo>
                <a:lnTo>
                  <a:pt x="88214" y="41275"/>
                </a:lnTo>
                <a:lnTo>
                  <a:pt x="88214" y="60706"/>
                </a:lnTo>
                <a:lnTo>
                  <a:pt x="87655" y="59778"/>
                </a:lnTo>
                <a:lnTo>
                  <a:pt x="87503" y="59524"/>
                </a:lnTo>
                <a:lnTo>
                  <a:pt x="87655" y="59778"/>
                </a:lnTo>
                <a:lnTo>
                  <a:pt x="88214" y="60706"/>
                </a:lnTo>
                <a:lnTo>
                  <a:pt x="88214" y="41275"/>
                </a:lnTo>
                <a:lnTo>
                  <a:pt x="87426" y="41922"/>
                </a:lnTo>
                <a:lnTo>
                  <a:pt x="87426" y="53708"/>
                </a:lnTo>
                <a:lnTo>
                  <a:pt x="87109" y="53251"/>
                </a:lnTo>
                <a:lnTo>
                  <a:pt x="87058" y="53949"/>
                </a:lnTo>
                <a:lnTo>
                  <a:pt x="87058" y="53200"/>
                </a:lnTo>
                <a:lnTo>
                  <a:pt x="87249" y="51574"/>
                </a:lnTo>
                <a:lnTo>
                  <a:pt x="87147" y="53301"/>
                </a:lnTo>
                <a:lnTo>
                  <a:pt x="87426" y="53708"/>
                </a:lnTo>
                <a:lnTo>
                  <a:pt x="87426" y="41922"/>
                </a:lnTo>
                <a:lnTo>
                  <a:pt x="86995" y="42278"/>
                </a:lnTo>
                <a:lnTo>
                  <a:pt x="86995" y="54610"/>
                </a:lnTo>
                <a:lnTo>
                  <a:pt x="86880" y="57073"/>
                </a:lnTo>
                <a:lnTo>
                  <a:pt x="86791" y="58331"/>
                </a:lnTo>
                <a:lnTo>
                  <a:pt x="86791" y="57175"/>
                </a:lnTo>
                <a:lnTo>
                  <a:pt x="86766" y="57023"/>
                </a:lnTo>
                <a:lnTo>
                  <a:pt x="86995" y="54610"/>
                </a:lnTo>
                <a:lnTo>
                  <a:pt x="86995" y="42278"/>
                </a:lnTo>
                <a:lnTo>
                  <a:pt x="86918" y="43319"/>
                </a:lnTo>
                <a:lnTo>
                  <a:pt x="86817" y="43573"/>
                </a:lnTo>
                <a:lnTo>
                  <a:pt x="86525" y="45097"/>
                </a:lnTo>
                <a:lnTo>
                  <a:pt x="86525" y="60972"/>
                </a:lnTo>
                <a:lnTo>
                  <a:pt x="86461" y="61468"/>
                </a:lnTo>
                <a:lnTo>
                  <a:pt x="86499" y="63665"/>
                </a:lnTo>
                <a:lnTo>
                  <a:pt x="86398" y="61391"/>
                </a:lnTo>
                <a:lnTo>
                  <a:pt x="86525" y="60972"/>
                </a:lnTo>
                <a:lnTo>
                  <a:pt x="86525" y="45097"/>
                </a:lnTo>
                <a:lnTo>
                  <a:pt x="85928" y="48209"/>
                </a:lnTo>
                <a:lnTo>
                  <a:pt x="85839" y="48679"/>
                </a:lnTo>
                <a:lnTo>
                  <a:pt x="85610" y="49847"/>
                </a:lnTo>
                <a:lnTo>
                  <a:pt x="85902" y="48336"/>
                </a:lnTo>
                <a:lnTo>
                  <a:pt x="85928" y="48209"/>
                </a:lnTo>
                <a:lnTo>
                  <a:pt x="85864" y="48336"/>
                </a:lnTo>
                <a:lnTo>
                  <a:pt x="85928" y="48209"/>
                </a:lnTo>
                <a:lnTo>
                  <a:pt x="86855" y="43357"/>
                </a:lnTo>
                <a:lnTo>
                  <a:pt x="86918" y="42341"/>
                </a:lnTo>
                <a:lnTo>
                  <a:pt x="85737" y="43307"/>
                </a:lnTo>
                <a:lnTo>
                  <a:pt x="85420" y="44183"/>
                </a:lnTo>
                <a:lnTo>
                  <a:pt x="85153" y="44958"/>
                </a:lnTo>
                <a:lnTo>
                  <a:pt x="85153" y="59080"/>
                </a:lnTo>
                <a:lnTo>
                  <a:pt x="85026" y="56426"/>
                </a:lnTo>
                <a:lnTo>
                  <a:pt x="84963" y="55257"/>
                </a:lnTo>
                <a:lnTo>
                  <a:pt x="84709" y="50076"/>
                </a:lnTo>
                <a:lnTo>
                  <a:pt x="84709" y="55422"/>
                </a:lnTo>
                <a:lnTo>
                  <a:pt x="84594" y="55791"/>
                </a:lnTo>
                <a:lnTo>
                  <a:pt x="84480" y="55562"/>
                </a:lnTo>
                <a:lnTo>
                  <a:pt x="84315" y="55245"/>
                </a:lnTo>
                <a:lnTo>
                  <a:pt x="84480" y="55562"/>
                </a:lnTo>
                <a:lnTo>
                  <a:pt x="84709" y="55422"/>
                </a:lnTo>
                <a:lnTo>
                  <a:pt x="84709" y="50076"/>
                </a:lnTo>
                <a:lnTo>
                  <a:pt x="84683" y="49453"/>
                </a:lnTo>
                <a:lnTo>
                  <a:pt x="84963" y="55257"/>
                </a:lnTo>
                <a:lnTo>
                  <a:pt x="85026" y="56426"/>
                </a:lnTo>
                <a:lnTo>
                  <a:pt x="85153" y="59080"/>
                </a:lnTo>
                <a:lnTo>
                  <a:pt x="85153" y="44958"/>
                </a:lnTo>
                <a:lnTo>
                  <a:pt x="84112" y="47942"/>
                </a:lnTo>
                <a:lnTo>
                  <a:pt x="84112" y="55803"/>
                </a:lnTo>
                <a:lnTo>
                  <a:pt x="83718" y="56057"/>
                </a:lnTo>
                <a:lnTo>
                  <a:pt x="82969" y="57950"/>
                </a:lnTo>
                <a:lnTo>
                  <a:pt x="83718" y="56045"/>
                </a:lnTo>
                <a:lnTo>
                  <a:pt x="84112" y="55803"/>
                </a:lnTo>
                <a:lnTo>
                  <a:pt x="84112" y="47942"/>
                </a:lnTo>
                <a:lnTo>
                  <a:pt x="83324" y="50190"/>
                </a:lnTo>
                <a:lnTo>
                  <a:pt x="83286" y="50736"/>
                </a:lnTo>
                <a:lnTo>
                  <a:pt x="83185" y="50977"/>
                </a:lnTo>
                <a:lnTo>
                  <a:pt x="83223" y="50800"/>
                </a:lnTo>
                <a:lnTo>
                  <a:pt x="83261" y="50533"/>
                </a:lnTo>
                <a:lnTo>
                  <a:pt x="83223" y="50800"/>
                </a:lnTo>
                <a:lnTo>
                  <a:pt x="83286" y="50304"/>
                </a:lnTo>
                <a:lnTo>
                  <a:pt x="83070" y="50939"/>
                </a:lnTo>
                <a:lnTo>
                  <a:pt x="82931" y="52349"/>
                </a:lnTo>
                <a:lnTo>
                  <a:pt x="82880" y="52628"/>
                </a:lnTo>
                <a:lnTo>
                  <a:pt x="82537" y="56210"/>
                </a:lnTo>
                <a:lnTo>
                  <a:pt x="82423" y="59347"/>
                </a:lnTo>
                <a:lnTo>
                  <a:pt x="82511" y="59093"/>
                </a:lnTo>
                <a:lnTo>
                  <a:pt x="82435" y="59855"/>
                </a:lnTo>
                <a:lnTo>
                  <a:pt x="85013" y="68338"/>
                </a:lnTo>
                <a:lnTo>
                  <a:pt x="86271" y="70218"/>
                </a:lnTo>
                <a:lnTo>
                  <a:pt x="86868" y="70523"/>
                </a:lnTo>
                <a:lnTo>
                  <a:pt x="88646" y="71437"/>
                </a:lnTo>
                <a:lnTo>
                  <a:pt x="93141" y="73736"/>
                </a:lnTo>
                <a:lnTo>
                  <a:pt x="93967" y="74155"/>
                </a:lnTo>
                <a:lnTo>
                  <a:pt x="95364" y="73710"/>
                </a:lnTo>
                <a:lnTo>
                  <a:pt x="97320" y="73672"/>
                </a:lnTo>
                <a:lnTo>
                  <a:pt x="102057" y="71208"/>
                </a:lnTo>
                <a:lnTo>
                  <a:pt x="100393" y="71208"/>
                </a:lnTo>
                <a:lnTo>
                  <a:pt x="99923" y="71208"/>
                </a:lnTo>
                <a:lnTo>
                  <a:pt x="99288" y="72440"/>
                </a:lnTo>
                <a:lnTo>
                  <a:pt x="99987" y="71069"/>
                </a:lnTo>
                <a:lnTo>
                  <a:pt x="100723" y="71069"/>
                </a:lnTo>
                <a:lnTo>
                  <a:pt x="102311" y="71069"/>
                </a:lnTo>
                <a:lnTo>
                  <a:pt x="103695" y="70345"/>
                </a:lnTo>
                <a:lnTo>
                  <a:pt x="105308" y="69507"/>
                </a:lnTo>
                <a:lnTo>
                  <a:pt x="105702" y="68262"/>
                </a:lnTo>
                <a:lnTo>
                  <a:pt x="105791" y="67983"/>
                </a:lnTo>
                <a:lnTo>
                  <a:pt x="105702" y="68262"/>
                </a:lnTo>
                <a:lnTo>
                  <a:pt x="105905" y="67843"/>
                </a:lnTo>
                <a:lnTo>
                  <a:pt x="108191" y="63284"/>
                </a:lnTo>
                <a:lnTo>
                  <a:pt x="108534" y="62598"/>
                </a:lnTo>
                <a:lnTo>
                  <a:pt x="109347" y="59829"/>
                </a:lnTo>
                <a:lnTo>
                  <a:pt x="108661" y="62230"/>
                </a:lnTo>
                <a:lnTo>
                  <a:pt x="108534" y="62598"/>
                </a:lnTo>
                <a:lnTo>
                  <a:pt x="109702" y="602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60677" y="228668"/>
            <a:ext cx="19685" cy="17780"/>
          </a:xfrm>
          <a:custGeom>
            <a:avLst/>
            <a:gdLst/>
            <a:ahLst/>
            <a:cxnLst/>
            <a:rect l="l" t="t" r="r" b="b"/>
            <a:pathLst>
              <a:path w="19685" h="17779">
                <a:moveTo>
                  <a:pt x="11587" y="16851"/>
                </a:moveTo>
                <a:lnTo>
                  <a:pt x="9103" y="17011"/>
                </a:lnTo>
                <a:lnTo>
                  <a:pt x="8788" y="17011"/>
                </a:lnTo>
                <a:lnTo>
                  <a:pt x="10266" y="17508"/>
                </a:lnTo>
                <a:lnTo>
                  <a:pt x="11265" y="17011"/>
                </a:lnTo>
                <a:lnTo>
                  <a:pt x="9103" y="17011"/>
                </a:lnTo>
                <a:lnTo>
                  <a:pt x="8702" y="16982"/>
                </a:lnTo>
                <a:lnTo>
                  <a:pt x="11324" y="16982"/>
                </a:lnTo>
                <a:lnTo>
                  <a:pt x="11587" y="16851"/>
                </a:lnTo>
                <a:close/>
              </a:path>
              <a:path w="19685" h="17779">
                <a:moveTo>
                  <a:pt x="9850" y="16088"/>
                </a:moveTo>
                <a:lnTo>
                  <a:pt x="7095" y="16442"/>
                </a:lnTo>
                <a:lnTo>
                  <a:pt x="8702" y="16982"/>
                </a:lnTo>
                <a:lnTo>
                  <a:pt x="9103" y="17011"/>
                </a:lnTo>
                <a:lnTo>
                  <a:pt x="11587" y="16851"/>
                </a:lnTo>
                <a:lnTo>
                  <a:pt x="13003" y="16148"/>
                </a:lnTo>
                <a:lnTo>
                  <a:pt x="10718" y="16148"/>
                </a:lnTo>
                <a:lnTo>
                  <a:pt x="9850" y="16088"/>
                </a:lnTo>
                <a:close/>
              </a:path>
              <a:path w="19685" h="17779">
                <a:moveTo>
                  <a:pt x="4414" y="15542"/>
                </a:moveTo>
                <a:lnTo>
                  <a:pt x="5576" y="16756"/>
                </a:lnTo>
                <a:lnTo>
                  <a:pt x="8702" y="16982"/>
                </a:lnTo>
                <a:lnTo>
                  <a:pt x="7295" y="16510"/>
                </a:lnTo>
                <a:lnTo>
                  <a:pt x="6572" y="16510"/>
                </a:lnTo>
                <a:lnTo>
                  <a:pt x="4807" y="15674"/>
                </a:lnTo>
                <a:lnTo>
                  <a:pt x="4414" y="15542"/>
                </a:lnTo>
                <a:close/>
              </a:path>
              <a:path w="19685" h="17779">
                <a:moveTo>
                  <a:pt x="16578" y="15265"/>
                </a:moveTo>
                <a:lnTo>
                  <a:pt x="13797" y="15753"/>
                </a:lnTo>
                <a:lnTo>
                  <a:pt x="11587" y="16851"/>
                </a:lnTo>
                <a:lnTo>
                  <a:pt x="15400" y="16606"/>
                </a:lnTo>
                <a:lnTo>
                  <a:pt x="16578" y="15265"/>
                </a:lnTo>
                <a:close/>
              </a:path>
              <a:path w="19685" h="17779">
                <a:moveTo>
                  <a:pt x="4864" y="15693"/>
                </a:moveTo>
                <a:lnTo>
                  <a:pt x="6572" y="16510"/>
                </a:lnTo>
                <a:lnTo>
                  <a:pt x="7095" y="16442"/>
                </a:lnTo>
                <a:lnTo>
                  <a:pt x="4864" y="15693"/>
                </a:lnTo>
                <a:close/>
              </a:path>
              <a:path w="19685" h="17779">
                <a:moveTo>
                  <a:pt x="7095" y="16442"/>
                </a:moveTo>
                <a:lnTo>
                  <a:pt x="6572" y="16510"/>
                </a:lnTo>
                <a:lnTo>
                  <a:pt x="7295" y="16510"/>
                </a:lnTo>
                <a:lnTo>
                  <a:pt x="7095" y="16442"/>
                </a:lnTo>
                <a:close/>
              </a:path>
              <a:path w="19685" h="17779">
                <a:moveTo>
                  <a:pt x="8667" y="996"/>
                </a:moveTo>
                <a:lnTo>
                  <a:pt x="544" y="10015"/>
                </a:lnTo>
                <a:lnTo>
                  <a:pt x="3098" y="14166"/>
                </a:lnTo>
                <a:lnTo>
                  <a:pt x="4302" y="15424"/>
                </a:lnTo>
                <a:lnTo>
                  <a:pt x="4864" y="15693"/>
                </a:lnTo>
                <a:lnTo>
                  <a:pt x="7095" y="16442"/>
                </a:lnTo>
                <a:lnTo>
                  <a:pt x="9850" y="16088"/>
                </a:lnTo>
                <a:lnTo>
                  <a:pt x="8152" y="15971"/>
                </a:lnTo>
                <a:lnTo>
                  <a:pt x="7160" y="15674"/>
                </a:lnTo>
                <a:lnTo>
                  <a:pt x="2966" y="13308"/>
                </a:lnTo>
                <a:lnTo>
                  <a:pt x="1803" y="9134"/>
                </a:lnTo>
                <a:lnTo>
                  <a:pt x="5527" y="2515"/>
                </a:lnTo>
                <a:lnTo>
                  <a:pt x="9714" y="1348"/>
                </a:lnTo>
                <a:lnTo>
                  <a:pt x="10686" y="1348"/>
                </a:lnTo>
                <a:lnTo>
                  <a:pt x="9945" y="1099"/>
                </a:lnTo>
                <a:lnTo>
                  <a:pt x="8667" y="996"/>
                </a:lnTo>
                <a:close/>
              </a:path>
              <a:path w="19685" h="17779">
                <a:moveTo>
                  <a:pt x="14264" y="15521"/>
                </a:moveTo>
                <a:lnTo>
                  <a:pt x="9850" y="16088"/>
                </a:lnTo>
                <a:lnTo>
                  <a:pt x="10718" y="16148"/>
                </a:lnTo>
                <a:lnTo>
                  <a:pt x="12270" y="16021"/>
                </a:lnTo>
                <a:lnTo>
                  <a:pt x="13797" y="15753"/>
                </a:lnTo>
                <a:lnTo>
                  <a:pt x="14264" y="15521"/>
                </a:lnTo>
                <a:close/>
              </a:path>
              <a:path w="19685" h="17779">
                <a:moveTo>
                  <a:pt x="13797" y="15753"/>
                </a:moveTo>
                <a:lnTo>
                  <a:pt x="12270" y="16021"/>
                </a:lnTo>
                <a:lnTo>
                  <a:pt x="10718" y="16148"/>
                </a:lnTo>
                <a:lnTo>
                  <a:pt x="13003" y="16148"/>
                </a:lnTo>
                <a:lnTo>
                  <a:pt x="13797" y="15753"/>
                </a:lnTo>
                <a:close/>
              </a:path>
              <a:path w="19685" h="17779">
                <a:moveTo>
                  <a:pt x="9714" y="1348"/>
                </a:moveTo>
                <a:lnTo>
                  <a:pt x="5527" y="2515"/>
                </a:lnTo>
                <a:lnTo>
                  <a:pt x="1803" y="9134"/>
                </a:lnTo>
                <a:lnTo>
                  <a:pt x="2966" y="13308"/>
                </a:lnTo>
                <a:lnTo>
                  <a:pt x="7160" y="15674"/>
                </a:lnTo>
                <a:lnTo>
                  <a:pt x="8152" y="15971"/>
                </a:lnTo>
                <a:lnTo>
                  <a:pt x="9850" y="16088"/>
                </a:lnTo>
                <a:lnTo>
                  <a:pt x="14264" y="15521"/>
                </a:lnTo>
                <a:lnTo>
                  <a:pt x="14828" y="14790"/>
                </a:lnTo>
                <a:lnTo>
                  <a:pt x="16579" y="9582"/>
                </a:lnTo>
                <a:lnTo>
                  <a:pt x="16329" y="7353"/>
                </a:lnTo>
                <a:lnTo>
                  <a:pt x="16001" y="6426"/>
                </a:lnTo>
                <a:lnTo>
                  <a:pt x="14061" y="3266"/>
                </a:lnTo>
                <a:lnTo>
                  <a:pt x="13011" y="3215"/>
                </a:lnTo>
                <a:lnTo>
                  <a:pt x="9714" y="1348"/>
                </a:lnTo>
                <a:close/>
              </a:path>
              <a:path w="19685" h="17779">
                <a:moveTo>
                  <a:pt x="16963" y="8439"/>
                </a:moveTo>
                <a:lnTo>
                  <a:pt x="16752" y="9067"/>
                </a:lnTo>
                <a:lnTo>
                  <a:pt x="16671" y="10015"/>
                </a:lnTo>
                <a:lnTo>
                  <a:pt x="16936" y="12077"/>
                </a:lnTo>
                <a:lnTo>
                  <a:pt x="14818" y="14822"/>
                </a:lnTo>
                <a:lnTo>
                  <a:pt x="14646" y="15331"/>
                </a:lnTo>
                <a:lnTo>
                  <a:pt x="13797" y="15753"/>
                </a:lnTo>
                <a:lnTo>
                  <a:pt x="16578" y="15265"/>
                </a:lnTo>
                <a:lnTo>
                  <a:pt x="17545" y="14166"/>
                </a:lnTo>
                <a:lnTo>
                  <a:pt x="17433" y="10869"/>
                </a:lnTo>
                <a:lnTo>
                  <a:pt x="16963" y="8439"/>
                </a:lnTo>
                <a:close/>
              </a:path>
              <a:path w="19685" h="17779">
                <a:moveTo>
                  <a:pt x="4302" y="15424"/>
                </a:moveTo>
                <a:lnTo>
                  <a:pt x="4864" y="15693"/>
                </a:lnTo>
                <a:lnTo>
                  <a:pt x="4302" y="15424"/>
                </a:lnTo>
                <a:close/>
              </a:path>
              <a:path w="19685" h="17779">
                <a:moveTo>
                  <a:pt x="278" y="9582"/>
                </a:moveTo>
                <a:lnTo>
                  <a:pt x="0" y="10410"/>
                </a:lnTo>
                <a:lnTo>
                  <a:pt x="2176" y="14790"/>
                </a:lnTo>
                <a:lnTo>
                  <a:pt x="4414" y="15542"/>
                </a:lnTo>
                <a:lnTo>
                  <a:pt x="3688" y="15130"/>
                </a:lnTo>
                <a:lnTo>
                  <a:pt x="3095" y="14166"/>
                </a:lnTo>
                <a:lnTo>
                  <a:pt x="769" y="11730"/>
                </a:lnTo>
                <a:lnTo>
                  <a:pt x="544" y="10015"/>
                </a:lnTo>
                <a:lnTo>
                  <a:pt x="278" y="9582"/>
                </a:lnTo>
                <a:close/>
              </a:path>
              <a:path w="19685" h="17779">
                <a:moveTo>
                  <a:pt x="14818" y="14822"/>
                </a:moveTo>
                <a:lnTo>
                  <a:pt x="14286" y="15510"/>
                </a:lnTo>
                <a:lnTo>
                  <a:pt x="14646" y="15331"/>
                </a:lnTo>
                <a:lnTo>
                  <a:pt x="14818" y="14822"/>
                </a:lnTo>
                <a:close/>
              </a:path>
              <a:path w="19685" h="17779">
                <a:moveTo>
                  <a:pt x="3090" y="14157"/>
                </a:moveTo>
                <a:lnTo>
                  <a:pt x="3688" y="15130"/>
                </a:lnTo>
                <a:lnTo>
                  <a:pt x="4302" y="15424"/>
                </a:lnTo>
                <a:lnTo>
                  <a:pt x="3090" y="14157"/>
                </a:lnTo>
                <a:close/>
              </a:path>
              <a:path w="19685" h="17779">
                <a:moveTo>
                  <a:pt x="15422" y="3332"/>
                </a:moveTo>
                <a:lnTo>
                  <a:pt x="17302" y="7113"/>
                </a:lnTo>
                <a:lnTo>
                  <a:pt x="17328" y="7353"/>
                </a:lnTo>
                <a:lnTo>
                  <a:pt x="17088" y="8067"/>
                </a:lnTo>
                <a:lnTo>
                  <a:pt x="17089" y="9067"/>
                </a:lnTo>
                <a:lnTo>
                  <a:pt x="17433" y="10869"/>
                </a:lnTo>
                <a:lnTo>
                  <a:pt x="17545" y="14166"/>
                </a:lnTo>
                <a:lnTo>
                  <a:pt x="16578" y="15265"/>
                </a:lnTo>
                <a:lnTo>
                  <a:pt x="17233" y="15151"/>
                </a:lnTo>
                <a:lnTo>
                  <a:pt x="19532" y="11874"/>
                </a:lnTo>
                <a:lnTo>
                  <a:pt x="18418" y="5527"/>
                </a:lnTo>
                <a:lnTo>
                  <a:pt x="15961" y="3359"/>
                </a:lnTo>
                <a:lnTo>
                  <a:pt x="15422" y="3332"/>
                </a:lnTo>
                <a:close/>
              </a:path>
              <a:path w="19685" h="17779">
                <a:moveTo>
                  <a:pt x="16605" y="9503"/>
                </a:moveTo>
                <a:lnTo>
                  <a:pt x="14818" y="14822"/>
                </a:lnTo>
                <a:lnTo>
                  <a:pt x="16936" y="12077"/>
                </a:lnTo>
                <a:lnTo>
                  <a:pt x="16605" y="9503"/>
                </a:lnTo>
                <a:close/>
              </a:path>
              <a:path w="19685" h="17779">
                <a:moveTo>
                  <a:pt x="544" y="10015"/>
                </a:moveTo>
                <a:lnTo>
                  <a:pt x="769" y="11730"/>
                </a:lnTo>
                <a:lnTo>
                  <a:pt x="3090" y="14157"/>
                </a:lnTo>
                <a:lnTo>
                  <a:pt x="544" y="10015"/>
                </a:lnTo>
                <a:close/>
              </a:path>
              <a:path w="19685" h="17779">
                <a:moveTo>
                  <a:pt x="428" y="9134"/>
                </a:moveTo>
                <a:lnTo>
                  <a:pt x="278" y="9582"/>
                </a:lnTo>
                <a:lnTo>
                  <a:pt x="544" y="10015"/>
                </a:lnTo>
                <a:lnTo>
                  <a:pt x="428" y="9134"/>
                </a:lnTo>
                <a:close/>
              </a:path>
              <a:path w="19685" h="17779">
                <a:moveTo>
                  <a:pt x="2894" y="3312"/>
                </a:moveTo>
                <a:lnTo>
                  <a:pt x="1069" y="4433"/>
                </a:lnTo>
                <a:lnTo>
                  <a:pt x="112" y="8439"/>
                </a:lnTo>
                <a:lnTo>
                  <a:pt x="2" y="9134"/>
                </a:lnTo>
                <a:lnTo>
                  <a:pt x="278" y="9582"/>
                </a:lnTo>
                <a:lnTo>
                  <a:pt x="288" y="8067"/>
                </a:lnTo>
                <a:lnTo>
                  <a:pt x="1576" y="5717"/>
                </a:lnTo>
                <a:lnTo>
                  <a:pt x="1742" y="5222"/>
                </a:lnTo>
                <a:lnTo>
                  <a:pt x="2390" y="4170"/>
                </a:lnTo>
                <a:lnTo>
                  <a:pt x="2894" y="3312"/>
                </a:lnTo>
                <a:close/>
              </a:path>
              <a:path w="19685" h="17779">
                <a:moveTo>
                  <a:pt x="14061" y="3266"/>
                </a:moveTo>
                <a:lnTo>
                  <a:pt x="16001" y="6426"/>
                </a:lnTo>
                <a:lnTo>
                  <a:pt x="16329" y="7353"/>
                </a:lnTo>
                <a:lnTo>
                  <a:pt x="16605" y="9503"/>
                </a:lnTo>
                <a:lnTo>
                  <a:pt x="16963" y="8439"/>
                </a:lnTo>
                <a:lnTo>
                  <a:pt x="16697" y="7113"/>
                </a:lnTo>
                <a:lnTo>
                  <a:pt x="15539" y="3773"/>
                </a:lnTo>
                <a:lnTo>
                  <a:pt x="14669" y="3296"/>
                </a:lnTo>
                <a:lnTo>
                  <a:pt x="14061" y="3266"/>
                </a:lnTo>
                <a:close/>
              </a:path>
              <a:path w="19685" h="17779">
                <a:moveTo>
                  <a:pt x="1576" y="5717"/>
                </a:moveTo>
                <a:lnTo>
                  <a:pt x="288" y="8067"/>
                </a:lnTo>
                <a:lnTo>
                  <a:pt x="428" y="9134"/>
                </a:lnTo>
                <a:lnTo>
                  <a:pt x="1576" y="5717"/>
                </a:lnTo>
                <a:close/>
              </a:path>
              <a:path w="19685" h="17779">
                <a:moveTo>
                  <a:pt x="14669" y="3296"/>
                </a:moveTo>
                <a:lnTo>
                  <a:pt x="15539" y="3773"/>
                </a:lnTo>
                <a:lnTo>
                  <a:pt x="16697" y="7113"/>
                </a:lnTo>
                <a:lnTo>
                  <a:pt x="16963" y="8439"/>
                </a:lnTo>
                <a:lnTo>
                  <a:pt x="17328" y="7353"/>
                </a:lnTo>
                <a:lnTo>
                  <a:pt x="17302" y="7113"/>
                </a:lnTo>
                <a:lnTo>
                  <a:pt x="15422" y="3332"/>
                </a:lnTo>
                <a:lnTo>
                  <a:pt x="14669" y="3296"/>
                </a:lnTo>
                <a:close/>
              </a:path>
              <a:path w="19685" h="17779">
                <a:moveTo>
                  <a:pt x="2463" y="4098"/>
                </a:moveTo>
                <a:lnTo>
                  <a:pt x="1742" y="5222"/>
                </a:lnTo>
                <a:lnTo>
                  <a:pt x="1576" y="5717"/>
                </a:lnTo>
                <a:lnTo>
                  <a:pt x="2463" y="4098"/>
                </a:lnTo>
                <a:close/>
              </a:path>
              <a:path w="19685" h="17779">
                <a:moveTo>
                  <a:pt x="4304" y="2445"/>
                </a:moveTo>
                <a:lnTo>
                  <a:pt x="2968" y="3266"/>
                </a:lnTo>
                <a:lnTo>
                  <a:pt x="2463" y="4098"/>
                </a:lnTo>
                <a:lnTo>
                  <a:pt x="3519" y="3054"/>
                </a:lnTo>
                <a:lnTo>
                  <a:pt x="3808" y="2807"/>
                </a:lnTo>
                <a:lnTo>
                  <a:pt x="4304" y="2445"/>
                </a:lnTo>
                <a:close/>
              </a:path>
              <a:path w="19685" h="17779">
                <a:moveTo>
                  <a:pt x="13454" y="2278"/>
                </a:moveTo>
                <a:lnTo>
                  <a:pt x="13779" y="2807"/>
                </a:lnTo>
                <a:lnTo>
                  <a:pt x="14669" y="3296"/>
                </a:lnTo>
                <a:lnTo>
                  <a:pt x="15422" y="3332"/>
                </a:lnTo>
                <a:lnTo>
                  <a:pt x="15187" y="2861"/>
                </a:lnTo>
                <a:lnTo>
                  <a:pt x="13454" y="2278"/>
                </a:lnTo>
                <a:close/>
              </a:path>
              <a:path w="19685" h="17779">
                <a:moveTo>
                  <a:pt x="7951" y="204"/>
                </a:moveTo>
                <a:lnTo>
                  <a:pt x="4032" y="1348"/>
                </a:lnTo>
                <a:lnTo>
                  <a:pt x="2894" y="3312"/>
                </a:lnTo>
                <a:lnTo>
                  <a:pt x="4304" y="2445"/>
                </a:lnTo>
                <a:lnTo>
                  <a:pt x="5090" y="1871"/>
                </a:lnTo>
                <a:lnTo>
                  <a:pt x="5542" y="1684"/>
                </a:lnTo>
                <a:lnTo>
                  <a:pt x="7951" y="204"/>
                </a:lnTo>
                <a:close/>
              </a:path>
              <a:path w="19685" h="17779">
                <a:moveTo>
                  <a:pt x="13780" y="2809"/>
                </a:moveTo>
                <a:lnTo>
                  <a:pt x="14061" y="3266"/>
                </a:lnTo>
                <a:lnTo>
                  <a:pt x="14669" y="3296"/>
                </a:lnTo>
                <a:lnTo>
                  <a:pt x="13780" y="2809"/>
                </a:lnTo>
                <a:close/>
              </a:path>
              <a:path w="19685" h="17779">
                <a:moveTo>
                  <a:pt x="10686" y="1348"/>
                </a:moveTo>
                <a:lnTo>
                  <a:pt x="9714" y="1348"/>
                </a:lnTo>
                <a:lnTo>
                  <a:pt x="13017" y="3211"/>
                </a:lnTo>
                <a:lnTo>
                  <a:pt x="14061" y="3266"/>
                </a:lnTo>
                <a:lnTo>
                  <a:pt x="13778" y="2807"/>
                </a:lnTo>
                <a:lnTo>
                  <a:pt x="11795" y="1721"/>
                </a:lnTo>
                <a:lnTo>
                  <a:pt x="10686" y="1348"/>
                </a:lnTo>
                <a:close/>
              </a:path>
              <a:path w="19685" h="17779">
                <a:moveTo>
                  <a:pt x="11795" y="1721"/>
                </a:moveTo>
                <a:lnTo>
                  <a:pt x="13780" y="2809"/>
                </a:lnTo>
                <a:lnTo>
                  <a:pt x="13454" y="2278"/>
                </a:lnTo>
                <a:lnTo>
                  <a:pt x="11795" y="1721"/>
                </a:lnTo>
                <a:close/>
              </a:path>
              <a:path w="19685" h="17779">
                <a:moveTo>
                  <a:pt x="5542" y="1684"/>
                </a:moveTo>
                <a:lnTo>
                  <a:pt x="5090" y="1871"/>
                </a:lnTo>
                <a:lnTo>
                  <a:pt x="4304" y="2445"/>
                </a:lnTo>
                <a:lnTo>
                  <a:pt x="5542" y="1684"/>
                </a:lnTo>
                <a:close/>
              </a:path>
              <a:path w="19685" h="17779">
                <a:moveTo>
                  <a:pt x="9308" y="358"/>
                </a:moveTo>
                <a:lnTo>
                  <a:pt x="11795" y="1721"/>
                </a:lnTo>
                <a:lnTo>
                  <a:pt x="13454" y="2278"/>
                </a:lnTo>
                <a:lnTo>
                  <a:pt x="12785" y="1188"/>
                </a:lnTo>
                <a:lnTo>
                  <a:pt x="9308" y="358"/>
                </a:lnTo>
                <a:close/>
              </a:path>
              <a:path w="19685" h="17779">
                <a:moveTo>
                  <a:pt x="10473" y="996"/>
                </a:moveTo>
                <a:lnTo>
                  <a:pt x="8667" y="996"/>
                </a:lnTo>
                <a:lnTo>
                  <a:pt x="9945" y="1099"/>
                </a:lnTo>
                <a:lnTo>
                  <a:pt x="11795" y="1721"/>
                </a:lnTo>
                <a:lnTo>
                  <a:pt x="10473" y="996"/>
                </a:lnTo>
                <a:close/>
              </a:path>
              <a:path w="19685" h="17779">
                <a:moveTo>
                  <a:pt x="8271" y="111"/>
                </a:moveTo>
                <a:lnTo>
                  <a:pt x="7951" y="204"/>
                </a:lnTo>
                <a:lnTo>
                  <a:pt x="5542" y="1684"/>
                </a:lnTo>
                <a:lnTo>
                  <a:pt x="6230" y="1400"/>
                </a:lnTo>
                <a:lnTo>
                  <a:pt x="8667" y="996"/>
                </a:lnTo>
                <a:lnTo>
                  <a:pt x="10473" y="996"/>
                </a:lnTo>
                <a:lnTo>
                  <a:pt x="9308" y="358"/>
                </a:lnTo>
                <a:lnTo>
                  <a:pt x="8271" y="111"/>
                </a:lnTo>
                <a:close/>
              </a:path>
              <a:path w="19685" h="17779">
                <a:moveTo>
                  <a:pt x="8653" y="0"/>
                </a:moveTo>
                <a:lnTo>
                  <a:pt x="8271" y="111"/>
                </a:lnTo>
                <a:lnTo>
                  <a:pt x="9308" y="358"/>
                </a:lnTo>
                <a:lnTo>
                  <a:pt x="8653" y="0"/>
                </a:lnTo>
                <a:close/>
              </a:path>
              <a:path w="19685" h="17779">
                <a:moveTo>
                  <a:pt x="8150" y="82"/>
                </a:moveTo>
                <a:lnTo>
                  <a:pt x="7951" y="204"/>
                </a:lnTo>
                <a:lnTo>
                  <a:pt x="8271" y="1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45855" y="225094"/>
            <a:ext cx="53975" cy="191770"/>
          </a:xfrm>
          <a:custGeom>
            <a:avLst/>
            <a:gdLst/>
            <a:ahLst/>
            <a:cxnLst/>
            <a:rect l="l" t="t" r="r" b="b"/>
            <a:pathLst>
              <a:path w="53975" h="191770">
                <a:moveTo>
                  <a:pt x="2895" y="21247"/>
                </a:moveTo>
                <a:lnTo>
                  <a:pt x="2870" y="19431"/>
                </a:lnTo>
                <a:lnTo>
                  <a:pt x="2794" y="20535"/>
                </a:lnTo>
                <a:lnTo>
                  <a:pt x="2895" y="21247"/>
                </a:lnTo>
                <a:close/>
              </a:path>
              <a:path w="53975" h="191770">
                <a:moveTo>
                  <a:pt x="15201" y="96735"/>
                </a:moveTo>
                <a:lnTo>
                  <a:pt x="15024" y="96647"/>
                </a:lnTo>
                <a:lnTo>
                  <a:pt x="15201" y="96735"/>
                </a:lnTo>
                <a:close/>
              </a:path>
              <a:path w="53975" h="191770">
                <a:moveTo>
                  <a:pt x="19481" y="76885"/>
                </a:moveTo>
                <a:lnTo>
                  <a:pt x="17970" y="77635"/>
                </a:lnTo>
                <a:lnTo>
                  <a:pt x="17868" y="77863"/>
                </a:lnTo>
                <a:lnTo>
                  <a:pt x="17627" y="78562"/>
                </a:lnTo>
                <a:lnTo>
                  <a:pt x="19481" y="76885"/>
                </a:lnTo>
                <a:close/>
              </a:path>
              <a:path w="53975" h="191770">
                <a:moveTo>
                  <a:pt x="25463" y="78079"/>
                </a:moveTo>
                <a:lnTo>
                  <a:pt x="25311" y="78041"/>
                </a:lnTo>
                <a:lnTo>
                  <a:pt x="25387" y="78371"/>
                </a:lnTo>
                <a:lnTo>
                  <a:pt x="25463" y="78079"/>
                </a:lnTo>
                <a:close/>
              </a:path>
              <a:path w="53975" h="191770">
                <a:moveTo>
                  <a:pt x="25958" y="100355"/>
                </a:moveTo>
                <a:lnTo>
                  <a:pt x="22339" y="100164"/>
                </a:lnTo>
                <a:lnTo>
                  <a:pt x="24180" y="101028"/>
                </a:lnTo>
                <a:lnTo>
                  <a:pt x="25958" y="100355"/>
                </a:lnTo>
                <a:close/>
              </a:path>
              <a:path w="53975" h="191770">
                <a:moveTo>
                  <a:pt x="26835" y="84315"/>
                </a:moveTo>
                <a:lnTo>
                  <a:pt x="26784" y="82486"/>
                </a:lnTo>
                <a:lnTo>
                  <a:pt x="26695" y="82613"/>
                </a:lnTo>
                <a:lnTo>
                  <a:pt x="26606" y="83375"/>
                </a:lnTo>
                <a:lnTo>
                  <a:pt x="26784" y="84124"/>
                </a:lnTo>
                <a:lnTo>
                  <a:pt x="26835" y="84315"/>
                </a:lnTo>
                <a:close/>
              </a:path>
              <a:path w="53975" h="191770">
                <a:moveTo>
                  <a:pt x="27876" y="80797"/>
                </a:moveTo>
                <a:lnTo>
                  <a:pt x="27711" y="80873"/>
                </a:lnTo>
                <a:lnTo>
                  <a:pt x="27838" y="80860"/>
                </a:lnTo>
                <a:close/>
              </a:path>
              <a:path w="53975" h="191770">
                <a:moveTo>
                  <a:pt x="29425" y="96342"/>
                </a:moveTo>
                <a:lnTo>
                  <a:pt x="28930" y="96570"/>
                </a:lnTo>
                <a:lnTo>
                  <a:pt x="29425" y="96342"/>
                </a:lnTo>
                <a:close/>
              </a:path>
              <a:path w="53975" h="191770">
                <a:moveTo>
                  <a:pt x="30937" y="92964"/>
                </a:moveTo>
                <a:lnTo>
                  <a:pt x="30480" y="93192"/>
                </a:lnTo>
                <a:lnTo>
                  <a:pt x="30937" y="92964"/>
                </a:lnTo>
                <a:close/>
              </a:path>
              <a:path w="53975" h="191770">
                <a:moveTo>
                  <a:pt x="31153" y="95567"/>
                </a:moveTo>
                <a:lnTo>
                  <a:pt x="30924" y="95618"/>
                </a:lnTo>
                <a:lnTo>
                  <a:pt x="31153" y="95567"/>
                </a:lnTo>
                <a:close/>
              </a:path>
              <a:path w="53975" h="191770">
                <a:moveTo>
                  <a:pt x="31648" y="95338"/>
                </a:moveTo>
                <a:lnTo>
                  <a:pt x="31178" y="95554"/>
                </a:lnTo>
                <a:lnTo>
                  <a:pt x="31610" y="95440"/>
                </a:lnTo>
                <a:close/>
              </a:path>
              <a:path w="53975" h="191770">
                <a:moveTo>
                  <a:pt x="32588" y="93357"/>
                </a:moveTo>
                <a:lnTo>
                  <a:pt x="32245" y="92671"/>
                </a:lnTo>
                <a:lnTo>
                  <a:pt x="32105" y="92379"/>
                </a:lnTo>
                <a:lnTo>
                  <a:pt x="31953" y="92075"/>
                </a:lnTo>
                <a:lnTo>
                  <a:pt x="31762" y="91681"/>
                </a:lnTo>
                <a:lnTo>
                  <a:pt x="31483" y="92011"/>
                </a:lnTo>
                <a:lnTo>
                  <a:pt x="31369" y="92354"/>
                </a:lnTo>
                <a:lnTo>
                  <a:pt x="31584" y="92532"/>
                </a:lnTo>
                <a:lnTo>
                  <a:pt x="31826" y="92519"/>
                </a:lnTo>
                <a:lnTo>
                  <a:pt x="31813" y="92722"/>
                </a:lnTo>
                <a:lnTo>
                  <a:pt x="32397" y="93205"/>
                </a:lnTo>
                <a:lnTo>
                  <a:pt x="32588" y="93357"/>
                </a:lnTo>
                <a:close/>
              </a:path>
              <a:path w="53975" h="191770">
                <a:moveTo>
                  <a:pt x="32766" y="94869"/>
                </a:moveTo>
                <a:lnTo>
                  <a:pt x="31711" y="95313"/>
                </a:lnTo>
                <a:lnTo>
                  <a:pt x="31610" y="95440"/>
                </a:lnTo>
                <a:lnTo>
                  <a:pt x="32727" y="95123"/>
                </a:lnTo>
                <a:lnTo>
                  <a:pt x="32766" y="94869"/>
                </a:lnTo>
                <a:close/>
              </a:path>
              <a:path w="53975" h="191770">
                <a:moveTo>
                  <a:pt x="32867" y="94678"/>
                </a:moveTo>
                <a:lnTo>
                  <a:pt x="32829" y="94107"/>
                </a:lnTo>
                <a:lnTo>
                  <a:pt x="32753" y="94703"/>
                </a:lnTo>
                <a:close/>
              </a:path>
              <a:path w="53975" h="191770">
                <a:moveTo>
                  <a:pt x="33909" y="8039"/>
                </a:moveTo>
                <a:lnTo>
                  <a:pt x="32245" y="5715"/>
                </a:lnTo>
                <a:lnTo>
                  <a:pt x="32245" y="16065"/>
                </a:lnTo>
                <a:lnTo>
                  <a:pt x="32118" y="12319"/>
                </a:lnTo>
                <a:lnTo>
                  <a:pt x="32080" y="10210"/>
                </a:lnTo>
                <a:lnTo>
                  <a:pt x="32181" y="12534"/>
                </a:lnTo>
                <a:lnTo>
                  <a:pt x="32143" y="12382"/>
                </a:lnTo>
                <a:lnTo>
                  <a:pt x="32245" y="16065"/>
                </a:lnTo>
                <a:lnTo>
                  <a:pt x="32245" y="5715"/>
                </a:lnTo>
                <a:lnTo>
                  <a:pt x="31153" y="4191"/>
                </a:lnTo>
                <a:lnTo>
                  <a:pt x="31153" y="17208"/>
                </a:lnTo>
                <a:lnTo>
                  <a:pt x="31153" y="17703"/>
                </a:lnTo>
                <a:lnTo>
                  <a:pt x="31038" y="17335"/>
                </a:lnTo>
                <a:lnTo>
                  <a:pt x="30810" y="16586"/>
                </a:lnTo>
                <a:lnTo>
                  <a:pt x="31038" y="17335"/>
                </a:lnTo>
                <a:lnTo>
                  <a:pt x="31153" y="17208"/>
                </a:lnTo>
                <a:lnTo>
                  <a:pt x="31153" y="4191"/>
                </a:lnTo>
                <a:lnTo>
                  <a:pt x="30353" y="3060"/>
                </a:lnTo>
                <a:lnTo>
                  <a:pt x="30048" y="2984"/>
                </a:lnTo>
                <a:lnTo>
                  <a:pt x="30048" y="10553"/>
                </a:lnTo>
                <a:lnTo>
                  <a:pt x="30010" y="10769"/>
                </a:lnTo>
                <a:lnTo>
                  <a:pt x="30010" y="21209"/>
                </a:lnTo>
                <a:lnTo>
                  <a:pt x="29933" y="21869"/>
                </a:lnTo>
                <a:lnTo>
                  <a:pt x="29933" y="21374"/>
                </a:lnTo>
                <a:lnTo>
                  <a:pt x="29857" y="21526"/>
                </a:lnTo>
                <a:lnTo>
                  <a:pt x="29870" y="21272"/>
                </a:lnTo>
                <a:lnTo>
                  <a:pt x="30010" y="21209"/>
                </a:lnTo>
                <a:lnTo>
                  <a:pt x="30010" y="10769"/>
                </a:lnTo>
                <a:lnTo>
                  <a:pt x="29984" y="10528"/>
                </a:lnTo>
                <a:lnTo>
                  <a:pt x="30048" y="2984"/>
                </a:lnTo>
                <a:lnTo>
                  <a:pt x="29883" y="2933"/>
                </a:lnTo>
                <a:lnTo>
                  <a:pt x="29883" y="11455"/>
                </a:lnTo>
                <a:lnTo>
                  <a:pt x="29781" y="13055"/>
                </a:lnTo>
                <a:lnTo>
                  <a:pt x="29679" y="12700"/>
                </a:lnTo>
                <a:lnTo>
                  <a:pt x="29565" y="13296"/>
                </a:lnTo>
                <a:lnTo>
                  <a:pt x="29451" y="12014"/>
                </a:lnTo>
                <a:lnTo>
                  <a:pt x="29679" y="12700"/>
                </a:lnTo>
                <a:lnTo>
                  <a:pt x="29883" y="11455"/>
                </a:lnTo>
                <a:lnTo>
                  <a:pt x="29883" y="2933"/>
                </a:lnTo>
                <a:lnTo>
                  <a:pt x="29032" y="2705"/>
                </a:lnTo>
                <a:lnTo>
                  <a:pt x="29032" y="19443"/>
                </a:lnTo>
                <a:lnTo>
                  <a:pt x="28917" y="19710"/>
                </a:lnTo>
                <a:lnTo>
                  <a:pt x="28778" y="19710"/>
                </a:lnTo>
                <a:lnTo>
                  <a:pt x="28689" y="19329"/>
                </a:lnTo>
                <a:lnTo>
                  <a:pt x="27584" y="17513"/>
                </a:lnTo>
                <a:lnTo>
                  <a:pt x="27444" y="17614"/>
                </a:lnTo>
                <a:lnTo>
                  <a:pt x="27393" y="17208"/>
                </a:lnTo>
                <a:lnTo>
                  <a:pt x="27584" y="17513"/>
                </a:lnTo>
                <a:lnTo>
                  <a:pt x="28689" y="19329"/>
                </a:lnTo>
                <a:lnTo>
                  <a:pt x="28867" y="19621"/>
                </a:lnTo>
                <a:lnTo>
                  <a:pt x="29032" y="19443"/>
                </a:lnTo>
                <a:lnTo>
                  <a:pt x="29032" y="2705"/>
                </a:lnTo>
                <a:lnTo>
                  <a:pt x="26682" y="2057"/>
                </a:lnTo>
                <a:lnTo>
                  <a:pt x="26682" y="8915"/>
                </a:lnTo>
                <a:lnTo>
                  <a:pt x="26631" y="9118"/>
                </a:lnTo>
                <a:lnTo>
                  <a:pt x="26657" y="8915"/>
                </a:lnTo>
                <a:lnTo>
                  <a:pt x="26682" y="2057"/>
                </a:lnTo>
                <a:lnTo>
                  <a:pt x="25336" y="1689"/>
                </a:lnTo>
                <a:lnTo>
                  <a:pt x="25336" y="3632"/>
                </a:lnTo>
                <a:lnTo>
                  <a:pt x="25107" y="3403"/>
                </a:lnTo>
                <a:lnTo>
                  <a:pt x="25107" y="13423"/>
                </a:lnTo>
                <a:lnTo>
                  <a:pt x="21983" y="15341"/>
                </a:lnTo>
                <a:lnTo>
                  <a:pt x="21767" y="15722"/>
                </a:lnTo>
                <a:lnTo>
                  <a:pt x="21678" y="15976"/>
                </a:lnTo>
                <a:lnTo>
                  <a:pt x="21983" y="15316"/>
                </a:lnTo>
                <a:lnTo>
                  <a:pt x="25107" y="13423"/>
                </a:lnTo>
                <a:lnTo>
                  <a:pt x="25107" y="3403"/>
                </a:lnTo>
                <a:lnTo>
                  <a:pt x="24523" y="2552"/>
                </a:lnTo>
                <a:lnTo>
                  <a:pt x="25247" y="3594"/>
                </a:lnTo>
                <a:lnTo>
                  <a:pt x="25336" y="1689"/>
                </a:lnTo>
                <a:lnTo>
                  <a:pt x="23622" y="1219"/>
                </a:lnTo>
                <a:lnTo>
                  <a:pt x="23622" y="12306"/>
                </a:lnTo>
                <a:lnTo>
                  <a:pt x="23431" y="12268"/>
                </a:lnTo>
                <a:lnTo>
                  <a:pt x="23622" y="12306"/>
                </a:lnTo>
                <a:lnTo>
                  <a:pt x="23622" y="1219"/>
                </a:lnTo>
                <a:lnTo>
                  <a:pt x="22466" y="901"/>
                </a:lnTo>
                <a:lnTo>
                  <a:pt x="22466" y="6959"/>
                </a:lnTo>
                <a:lnTo>
                  <a:pt x="22415" y="6819"/>
                </a:lnTo>
                <a:lnTo>
                  <a:pt x="22466" y="6959"/>
                </a:lnTo>
                <a:lnTo>
                  <a:pt x="22466" y="901"/>
                </a:lnTo>
                <a:lnTo>
                  <a:pt x="21920" y="749"/>
                </a:lnTo>
                <a:lnTo>
                  <a:pt x="21691" y="596"/>
                </a:lnTo>
                <a:lnTo>
                  <a:pt x="21691" y="1282"/>
                </a:lnTo>
                <a:lnTo>
                  <a:pt x="21170" y="1054"/>
                </a:lnTo>
                <a:lnTo>
                  <a:pt x="21170" y="15811"/>
                </a:lnTo>
                <a:lnTo>
                  <a:pt x="21132" y="23266"/>
                </a:lnTo>
                <a:lnTo>
                  <a:pt x="20675" y="23444"/>
                </a:lnTo>
                <a:lnTo>
                  <a:pt x="20980" y="23317"/>
                </a:lnTo>
                <a:lnTo>
                  <a:pt x="20904" y="21869"/>
                </a:lnTo>
                <a:lnTo>
                  <a:pt x="20828" y="21399"/>
                </a:lnTo>
                <a:lnTo>
                  <a:pt x="20535" y="19659"/>
                </a:lnTo>
                <a:lnTo>
                  <a:pt x="20459" y="19354"/>
                </a:lnTo>
                <a:lnTo>
                  <a:pt x="20383" y="19583"/>
                </a:lnTo>
                <a:lnTo>
                  <a:pt x="20294" y="18732"/>
                </a:lnTo>
                <a:lnTo>
                  <a:pt x="20447" y="19392"/>
                </a:lnTo>
                <a:lnTo>
                  <a:pt x="20358" y="18948"/>
                </a:lnTo>
                <a:lnTo>
                  <a:pt x="20459" y="19329"/>
                </a:lnTo>
                <a:lnTo>
                  <a:pt x="20624" y="18542"/>
                </a:lnTo>
                <a:lnTo>
                  <a:pt x="20701" y="18173"/>
                </a:lnTo>
                <a:lnTo>
                  <a:pt x="20586" y="19939"/>
                </a:lnTo>
                <a:lnTo>
                  <a:pt x="20828" y="21399"/>
                </a:lnTo>
                <a:lnTo>
                  <a:pt x="20904" y="21869"/>
                </a:lnTo>
                <a:lnTo>
                  <a:pt x="21132" y="23266"/>
                </a:lnTo>
                <a:lnTo>
                  <a:pt x="21132" y="15811"/>
                </a:lnTo>
                <a:lnTo>
                  <a:pt x="19951" y="15430"/>
                </a:lnTo>
                <a:lnTo>
                  <a:pt x="19951" y="23749"/>
                </a:lnTo>
                <a:lnTo>
                  <a:pt x="19126" y="23431"/>
                </a:lnTo>
                <a:lnTo>
                  <a:pt x="19088" y="23863"/>
                </a:lnTo>
                <a:lnTo>
                  <a:pt x="19443" y="23952"/>
                </a:lnTo>
                <a:lnTo>
                  <a:pt x="18999" y="23850"/>
                </a:lnTo>
                <a:lnTo>
                  <a:pt x="19126" y="23431"/>
                </a:lnTo>
                <a:lnTo>
                  <a:pt x="19189" y="23266"/>
                </a:lnTo>
                <a:lnTo>
                  <a:pt x="19240" y="22974"/>
                </a:lnTo>
                <a:lnTo>
                  <a:pt x="19177" y="23444"/>
                </a:lnTo>
                <a:lnTo>
                  <a:pt x="19951" y="23749"/>
                </a:lnTo>
                <a:lnTo>
                  <a:pt x="19951" y="15430"/>
                </a:lnTo>
                <a:lnTo>
                  <a:pt x="18618" y="15011"/>
                </a:lnTo>
                <a:lnTo>
                  <a:pt x="18618" y="22758"/>
                </a:lnTo>
                <a:lnTo>
                  <a:pt x="18427" y="22352"/>
                </a:lnTo>
                <a:lnTo>
                  <a:pt x="17551" y="20396"/>
                </a:lnTo>
                <a:lnTo>
                  <a:pt x="18453" y="22352"/>
                </a:lnTo>
                <a:lnTo>
                  <a:pt x="18618" y="22758"/>
                </a:lnTo>
                <a:lnTo>
                  <a:pt x="18618" y="15011"/>
                </a:lnTo>
                <a:lnTo>
                  <a:pt x="17500" y="14655"/>
                </a:lnTo>
                <a:lnTo>
                  <a:pt x="17500" y="22072"/>
                </a:lnTo>
                <a:lnTo>
                  <a:pt x="16751" y="20548"/>
                </a:lnTo>
                <a:lnTo>
                  <a:pt x="17500" y="22072"/>
                </a:lnTo>
                <a:lnTo>
                  <a:pt x="17500" y="14655"/>
                </a:lnTo>
                <a:lnTo>
                  <a:pt x="17348" y="14605"/>
                </a:lnTo>
                <a:lnTo>
                  <a:pt x="21170" y="15811"/>
                </a:lnTo>
                <a:lnTo>
                  <a:pt x="21170" y="1054"/>
                </a:lnTo>
                <a:lnTo>
                  <a:pt x="20256" y="647"/>
                </a:lnTo>
                <a:lnTo>
                  <a:pt x="19240" y="850"/>
                </a:lnTo>
                <a:lnTo>
                  <a:pt x="18719" y="762"/>
                </a:lnTo>
                <a:lnTo>
                  <a:pt x="18186" y="1054"/>
                </a:lnTo>
                <a:lnTo>
                  <a:pt x="18707" y="762"/>
                </a:lnTo>
                <a:lnTo>
                  <a:pt x="18897" y="660"/>
                </a:lnTo>
                <a:lnTo>
                  <a:pt x="19240" y="850"/>
                </a:lnTo>
                <a:lnTo>
                  <a:pt x="20167" y="660"/>
                </a:lnTo>
                <a:lnTo>
                  <a:pt x="20294" y="647"/>
                </a:lnTo>
                <a:lnTo>
                  <a:pt x="21691" y="1282"/>
                </a:lnTo>
                <a:lnTo>
                  <a:pt x="21691" y="596"/>
                </a:lnTo>
                <a:lnTo>
                  <a:pt x="21551" y="495"/>
                </a:lnTo>
                <a:lnTo>
                  <a:pt x="20853" y="0"/>
                </a:lnTo>
                <a:lnTo>
                  <a:pt x="19939" y="203"/>
                </a:lnTo>
                <a:lnTo>
                  <a:pt x="19773" y="165"/>
                </a:lnTo>
                <a:lnTo>
                  <a:pt x="19519" y="304"/>
                </a:lnTo>
                <a:lnTo>
                  <a:pt x="18186" y="596"/>
                </a:lnTo>
                <a:lnTo>
                  <a:pt x="18034" y="635"/>
                </a:lnTo>
                <a:lnTo>
                  <a:pt x="17843" y="596"/>
                </a:lnTo>
                <a:lnTo>
                  <a:pt x="17678" y="711"/>
                </a:lnTo>
                <a:lnTo>
                  <a:pt x="16332" y="1016"/>
                </a:lnTo>
                <a:lnTo>
                  <a:pt x="14947" y="1282"/>
                </a:lnTo>
                <a:lnTo>
                  <a:pt x="14947" y="2628"/>
                </a:lnTo>
                <a:lnTo>
                  <a:pt x="14719" y="2781"/>
                </a:lnTo>
                <a:lnTo>
                  <a:pt x="14846" y="2692"/>
                </a:lnTo>
                <a:lnTo>
                  <a:pt x="14947" y="1282"/>
                </a:lnTo>
                <a:lnTo>
                  <a:pt x="14554" y="1358"/>
                </a:lnTo>
                <a:lnTo>
                  <a:pt x="14554" y="12420"/>
                </a:lnTo>
                <a:lnTo>
                  <a:pt x="14465" y="12598"/>
                </a:lnTo>
                <a:lnTo>
                  <a:pt x="14351" y="12255"/>
                </a:lnTo>
                <a:lnTo>
                  <a:pt x="14452" y="11607"/>
                </a:lnTo>
                <a:lnTo>
                  <a:pt x="14516" y="11137"/>
                </a:lnTo>
                <a:lnTo>
                  <a:pt x="14414" y="12306"/>
                </a:lnTo>
                <a:lnTo>
                  <a:pt x="14554" y="12420"/>
                </a:lnTo>
                <a:lnTo>
                  <a:pt x="14554" y="1358"/>
                </a:lnTo>
                <a:lnTo>
                  <a:pt x="13728" y="1524"/>
                </a:lnTo>
                <a:lnTo>
                  <a:pt x="13728" y="24244"/>
                </a:lnTo>
                <a:lnTo>
                  <a:pt x="12877" y="21882"/>
                </a:lnTo>
                <a:lnTo>
                  <a:pt x="13728" y="24244"/>
                </a:lnTo>
                <a:lnTo>
                  <a:pt x="13728" y="1524"/>
                </a:lnTo>
                <a:lnTo>
                  <a:pt x="13652" y="20929"/>
                </a:lnTo>
                <a:lnTo>
                  <a:pt x="11772" y="18249"/>
                </a:lnTo>
                <a:lnTo>
                  <a:pt x="11772" y="18732"/>
                </a:lnTo>
                <a:lnTo>
                  <a:pt x="12204" y="19939"/>
                </a:lnTo>
                <a:lnTo>
                  <a:pt x="12319" y="20180"/>
                </a:lnTo>
                <a:lnTo>
                  <a:pt x="13652" y="21107"/>
                </a:lnTo>
                <a:lnTo>
                  <a:pt x="12268" y="20154"/>
                </a:lnTo>
                <a:lnTo>
                  <a:pt x="11772" y="18732"/>
                </a:lnTo>
                <a:lnTo>
                  <a:pt x="11722" y="18186"/>
                </a:lnTo>
                <a:lnTo>
                  <a:pt x="11887" y="17995"/>
                </a:lnTo>
                <a:lnTo>
                  <a:pt x="11823" y="18313"/>
                </a:lnTo>
                <a:lnTo>
                  <a:pt x="13652" y="20929"/>
                </a:lnTo>
                <a:lnTo>
                  <a:pt x="13652" y="1536"/>
                </a:lnTo>
                <a:lnTo>
                  <a:pt x="13042" y="1651"/>
                </a:lnTo>
                <a:lnTo>
                  <a:pt x="13042" y="14668"/>
                </a:lnTo>
                <a:lnTo>
                  <a:pt x="12928" y="14973"/>
                </a:lnTo>
                <a:lnTo>
                  <a:pt x="12877" y="14795"/>
                </a:lnTo>
                <a:lnTo>
                  <a:pt x="13042" y="14668"/>
                </a:lnTo>
                <a:lnTo>
                  <a:pt x="13042" y="1651"/>
                </a:lnTo>
                <a:lnTo>
                  <a:pt x="12814" y="1689"/>
                </a:lnTo>
                <a:lnTo>
                  <a:pt x="12649" y="1828"/>
                </a:lnTo>
                <a:lnTo>
                  <a:pt x="12115" y="1955"/>
                </a:lnTo>
                <a:lnTo>
                  <a:pt x="12115" y="14376"/>
                </a:lnTo>
                <a:lnTo>
                  <a:pt x="10985" y="13106"/>
                </a:lnTo>
                <a:lnTo>
                  <a:pt x="10883" y="12954"/>
                </a:lnTo>
                <a:lnTo>
                  <a:pt x="12115" y="14376"/>
                </a:lnTo>
                <a:lnTo>
                  <a:pt x="12115" y="1955"/>
                </a:lnTo>
                <a:lnTo>
                  <a:pt x="11404" y="2933"/>
                </a:lnTo>
                <a:lnTo>
                  <a:pt x="10528" y="3708"/>
                </a:lnTo>
                <a:lnTo>
                  <a:pt x="10985" y="3594"/>
                </a:lnTo>
                <a:lnTo>
                  <a:pt x="10668" y="3683"/>
                </a:lnTo>
                <a:lnTo>
                  <a:pt x="10668" y="16687"/>
                </a:lnTo>
                <a:lnTo>
                  <a:pt x="10655" y="16535"/>
                </a:lnTo>
                <a:lnTo>
                  <a:pt x="10668" y="16687"/>
                </a:lnTo>
                <a:lnTo>
                  <a:pt x="10668" y="3683"/>
                </a:lnTo>
                <a:lnTo>
                  <a:pt x="10655" y="11950"/>
                </a:lnTo>
                <a:lnTo>
                  <a:pt x="10223" y="12014"/>
                </a:lnTo>
                <a:lnTo>
                  <a:pt x="10223" y="18732"/>
                </a:lnTo>
                <a:lnTo>
                  <a:pt x="9486" y="17449"/>
                </a:lnTo>
                <a:lnTo>
                  <a:pt x="9347" y="17221"/>
                </a:lnTo>
                <a:lnTo>
                  <a:pt x="9486" y="17449"/>
                </a:lnTo>
                <a:lnTo>
                  <a:pt x="9677" y="17297"/>
                </a:lnTo>
                <a:lnTo>
                  <a:pt x="9588" y="17614"/>
                </a:lnTo>
                <a:lnTo>
                  <a:pt x="10223" y="18732"/>
                </a:lnTo>
                <a:lnTo>
                  <a:pt x="10223" y="12014"/>
                </a:lnTo>
                <a:lnTo>
                  <a:pt x="9512" y="12090"/>
                </a:lnTo>
                <a:lnTo>
                  <a:pt x="10502" y="11963"/>
                </a:lnTo>
                <a:lnTo>
                  <a:pt x="10388" y="10769"/>
                </a:lnTo>
                <a:lnTo>
                  <a:pt x="10655" y="11950"/>
                </a:lnTo>
                <a:lnTo>
                  <a:pt x="10655" y="3683"/>
                </a:lnTo>
                <a:lnTo>
                  <a:pt x="10528" y="3708"/>
                </a:lnTo>
                <a:lnTo>
                  <a:pt x="10261" y="3771"/>
                </a:lnTo>
                <a:lnTo>
                  <a:pt x="9944" y="4229"/>
                </a:lnTo>
                <a:lnTo>
                  <a:pt x="9550" y="4800"/>
                </a:lnTo>
                <a:lnTo>
                  <a:pt x="9550" y="6985"/>
                </a:lnTo>
                <a:lnTo>
                  <a:pt x="9436" y="6489"/>
                </a:lnTo>
                <a:lnTo>
                  <a:pt x="9550" y="6985"/>
                </a:lnTo>
                <a:lnTo>
                  <a:pt x="9550" y="4800"/>
                </a:lnTo>
                <a:lnTo>
                  <a:pt x="9118" y="5422"/>
                </a:lnTo>
                <a:lnTo>
                  <a:pt x="9118" y="17970"/>
                </a:lnTo>
                <a:lnTo>
                  <a:pt x="7099" y="16573"/>
                </a:lnTo>
                <a:lnTo>
                  <a:pt x="8064" y="15392"/>
                </a:lnTo>
                <a:lnTo>
                  <a:pt x="7112" y="16573"/>
                </a:lnTo>
                <a:lnTo>
                  <a:pt x="9118" y="17970"/>
                </a:lnTo>
                <a:lnTo>
                  <a:pt x="9118" y="5422"/>
                </a:lnTo>
                <a:lnTo>
                  <a:pt x="9105" y="6718"/>
                </a:lnTo>
                <a:lnTo>
                  <a:pt x="9004" y="6985"/>
                </a:lnTo>
                <a:lnTo>
                  <a:pt x="9029" y="6769"/>
                </a:lnTo>
                <a:lnTo>
                  <a:pt x="9105" y="5448"/>
                </a:lnTo>
                <a:lnTo>
                  <a:pt x="8826" y="5854"/>
                </a:lnTo>
                <a:lnTo>
                  <a:pt x="8826" y="6908"/>
                </a:lnTo>
                <a:lnTo>
                  <a:pt x="8636" y="7632"/>
                </a:lnTo>
                <a:lnTo>
                  <a:pt x="8636" y="15976"/>
                </a:lnTo>
                <a:lnTo>
                  <a:pt x="8204" y="15214"/>
                </a:lnTo>
                <a:lnTo>
                  <a:pt x="8102" y="15341"/>
                </a:lnTo>
                <a:lnTo>
                  <a:pt x="8077" y="14998"/>
                </a:lnTo>
                <a:lnTo>
                  <a:pt x="8204" y="15214"/>
                </a:lnTo>
                <a:lnTo>
                  <a:pt x="8407" y="14973"/>
                </a:lnTo>
                <a:lnTo>
                  <a:pt x="8280" y="15341"/>
                </a:lnTo>
                <a:lnTo>
                  <a:pt x="8636" y="15976"/>
                </a:lnTo>
                <a:lnTo>
                  <a:pt x="8636" y="7632"/>
                </a:lnTo>
                <a:lnTo>
                  <a:pt x="8293" y="8902"/>
                </a:lnTo>
                <a:lnTo>
                  <a:pt x="8102" y="9588"/>
                </a:lnTo>
                <a:lnTo>
                  <a:pt x="8102" y="12268"/>
                </a:lnTo>
                <a:lnTo>
                  <a:pt x="8064" y="12954"/>
                </a:lnTo>
                <a:lnTo>
                  <a:pt x="8077" y="12268"/>
                </a:lnTo>
                <a:lnTo>
                  <a:pt x="8102" y="9588"/>
                </a:lnTo>
                <a:lnTo>
                  <a:pt x="7239" y="12827"/>
                </a:lnTo>
                <a:lnTo>
                  <a:pt x="7137" y="13335"/>
                </a:lnTo>
                <a:lnTo>
                  <a:pt x="6146" y="14605"/>
                </a:lnTo>
                <a:lnTo>
                  <a:pt x="6121" y="15265"/>
                </a:lnTo>
                <a:lnTo>
                  <a:pt x="6248" y="15963"/>
                </a:lnTo>
                <a:lnTo>
                  <a:pt x="6019" y="14744"/>
                </a:lnTo>
                <a:lnTo>
                  <a:pt x="5880" y="14046"/>
                </a:lnTo>
                <a:lnTo>
                  <a:pt x="6019" y="14744"/>
                </a:lnTo>
                <a:lnTo>
                  <a:pt x="7061" y="13423"/>
                </a:lnTo>
                <a:lnTo>
                  <a:pt x="8280" y="8915"/>
                </a:lnTo>
                <a:lnTo>
                  <a:pt x="8826" y="6908"/>
                </a:lnTo>
                <a:lnTo>
                  <a:pt x="8826" y="5854"/>
                </a:lnTo>
                <a:lnTo>
                  <a:pt x="6311" y="9474"/>
                </a:lnTo>
                <a:lnTo>
                  <a:pt x="5638" y="10439"/>
                </a:lnTo>
                <a:lnTo>
                  <a:pt x="5499" y="10528"/>
                </a:lnTo>
                <a:lnTo>
                  <a:pt x="5422" y="10769"/>
                </a:lnTo>
                <a:lnTo>
                  <a:pt x="5384" y="11252"/>
                </a:lnTo>
                <a:lnTo>
                  <a:pt x="5575" y="10896"/>
                </a:lnTo>
                <a:lnTo>
                  <a:pt x="5448" y="11607"/>
                </a:lnTo>
                <a:lnTo>
                  <a:pt x="5435" y="24231"/>
                </a:lnTo>
                <a:lnTo>
                  <a:pt x="5359" y="23964"/>
                </a:lnTo>
                <a:lnTo>
                  <a:pt x="4927" y="19240"/>
                </a:lnTo>
                <a:lnTo>
                  <a:pt x="5168" y="18948"/>
                </a:lnTo>
                <a:lnTo>
                  <a:pt x="5054" y="20396"/>
                </a:lnTo>
                <a:lnTo>
                  <a:pt x="5410" y="23977"/>
                </a:lnTo>
                <a:lnTo>
                  <a:pt x="5435" y="24231"/>
                </a:lnTo>
                <a:lnTo>
                  <a:pt x="5435" y="11544"/>
                </a:lnTo>
                <a:lnTo>
                  <a:pt x="5384" y="11252"/>
                </a:lnTo>
                <a:lnTo>
                  <a:pt x="5308" y="11404"/>
                </a:lnTo>
                <a:lnTo>
                  <a:pt x="5346" y="10985"/>
                </a:lnTo>
                <a:lnTo>
                  <a:pt x="5016" y="11963"/>
                </a:lnTo>
                <a:lnTo>
                  <a:pt x="3289" y="17195"/>
                </a:lnTo>
                <a:lnTo>
                  <a:pt x="2882" y="18453"/>
                </a:lnTo>
                <a:lnTo>
                  <a:pt x="2768" y="19240"/>
                </a:lnTo>
                <a:lnTo>
                  <a:pt x="2870" y="19431"/>
                </a:lnTo>
                <a:lnTo>
                  <a:pt x="3060" y="18351"/>
                </a:lnTo>
                <a:lnTo>
                  <a:pt x="2959" y="19608"/>
                </a:lnTo>
                <a:lnTo>
                  <a:pt x="3187" y="18999"/>
                </a:lnTo>
                <a:lnTo>
                  <a:pt x="3124" y="19939"/>
                </a:lnTo>
                <a:lnTo>
                  <a:pt x="3009" y="19710"/>
                </a:lnTo>
                <a:lnTo>
                  <a:pt x="2908" y="21259"/>
                </a:lnTo>
                <a:lnTo>
                  <a:pt x="3632" y="25793"/>
                </a:lnTo>
                <a:lnTo>
                  <a:pt x="3987" y="27978"/>
                </a:lnTo>
                <a:lnTo>
                  <a:pt x="8077" y="31496"/>
                </a:lnTo>
                <a:lnTo>
                  <a:pt x="8902" y="31648"/>
                </a:lnTo>
                <a:lnTo>
                  <a:pt x="8153" y="30822"/>
                </a:lnTo>
                <a:lnTo>
                  <a:pt x="8382" y="31064"/>
                </a:lnTo>
                <a:lnTo>
                  <a:pt x="8902" y="31648"/>
                </a:lnTo>
                <a:lnTo>
                  <a:pt x="16814" y="33070"/>
                </a:lnTo>
                <a:lnTo>
                  <a:pt x="17919" y="33274"/>
                </a:lnTo>
                <a:lnTo>
                  <a:pt x="18973" y="32550"/>
                </a:lnTo>
                <a:lnTo>
                  <a:pt x="19291" y="32473"/>
                </a:lnTo>
                <a:lnTo>
                  <a:pt x="19964" y="32600"/>
                </a:lnTo>
                <a:lnTo>
                  <a:pt x="20751" y="32118"/>
                </a:lnTo>
                <a:lnTo>
                  <a:pt x="26200" y="28829"/>
                </a:lnTo>
                <a:lnTo>
                  <a:pt x="23368" y="28829"/>
                </a:lnTo>
                <a:lnTo>
                  <a:pt x="22910" y="28829"/>
                </a:lnTo>
                <a:lnTo>
                  <a:pt x="22948" y="28625"/>
                </a:lnTo>
                <a:lnTo>
                  <a:pt x="23939" y="28625"/>
                </a:lnTo>
                <a:lnTo>
                  <a:pt x="26517" y="28625"/>
                </a:lnTo>
                <a:lnTo>
                  <a:pt x="27254" y="28181"/>
                </a:lnTo>
                <a:lnTo>
                  <a:pt x="28587" y="27381"/>
                </a:lnTo>
                <a:lnTo>
                  <a:pt x="28689" y="26974"/>
                </a:lnTo>
                <a:lnTo>
                  <a:pt x="28194" y="27152"/>
                </a:lnTo>
                <a:lnTo>
                  <a:pt x="28689" y="26974"/>
                </a:lnTo>
                <a:lnTo>
                  <a:pt x="29121" y="26809"/>
                </a:lnTo>
                <a:lnTo>
                  <a:pt x="29819" y="25374"/>
                </a:lnTo>
                <a:lnTo>
                  <a:pt x="33782" y="17284"/>
                </a:lnTo>
                <a:lnTo>
                  <a:pt x="33731" y="17005"/>
                </a:lnTo>
                <a:lnTo>
                  <a:pt x="33655" y="16789"/>
                </a:lnTo>
                <a:lnTo>
                  <a:pt x="33578" y="17284"/>
                </a:lnTo>
                <a:lnTo>
                  <a:pt x="33616" y="16687"/>
                </a:lnTo>
                <a:lnTo>
                  <a:pt x="33515" y="17005"/>
                </a:lnTo>
                <a:lnTo>
                  <a:pt x="33388" y="16027"/>
                </a:lnTo>
                <a:lnTo>
                  <a:pt x="33616" y="16687"/>
                </a:lnTo>
                <a:lnTo>
                  <a:pt x="33731" y="13957"/>
                </a:lnTo>
                <a:lnTo>
                  <a:pt x="33858" y="9867"/>
                </a:lnTo>
                <a:lnTo>
                  <a:pt x="33769" y="8102"/>
                </a:lnTo>
                <a:lnTo>
                  <a:pt x="33896" y="8229"/>
                </a:lnTo>
                <a:lnTo>
                  <a:pt x="33909" y="8039"/>
                </a:lnTo>
                <a:close/>
              </a:path>
              <a:path w="53975" h="191770">
                <a:moveTo>
                  <a:pt x="34645" y="91122"/>
                </a:moveTo>
                <a:close/>
              </a:path>
              <a:path w="53975" h="191770">
                <a:moveTo>
                  <a:pt x="46215" y="77558"/>
                </a:moveTo>
                <a:lnTo>
                  <a:pt x="45808" y="77050"/>
                </a:lnTo>
                <a:lnTo>
                  <a:pt x="46215" y="77558"/>
                </a:lnTo>
                <a:close/>
              </a:path>
              <a:path w="53975" h="191770">
                <a:moveTo>
                  <a:pt x="46583" y="77965"/>
                </a:moveTo>
                <a:lnTo>
                  <a:pt x="46215" y="77558"/>
                </a:lnTo>
                <a:lnTo>
                  <a:pt x="46456" y="77863"/>
                </a:lnTo>
                <a:lnTo>
                  <a:pt x="46583" y="77965"/>
                </a:lnTo>
                <a:close/>
              </a:path>
              <a:path w="53975" h="191770">
                <a:moveTo>
                  <a:pt x="47294" y="79095"/>
                </a:moveTo>
                <a:lnTo>
                  <a:pt x="47167" y="78752"/>
                </a:lnTo>
                <a:lnTo>
                  <a:pt x="47066" y="78625"/>
                </a:lnTo>
                <a:lnTo>
                  <a:pt x="47180" y="78867"/>
                </a:lnTo>
                <a:lnTo>
                  <a:pt x="47294" y="79095"/>
                </a:lnTo>
                <a:close/>
              </a:path>
              <a:path w="53975" h="191770">
                <a:moveTo>
                  <a:pt x="48272" y="81089"/>
                </a:moveTo>
                <a:lnTo>
                  <a:pt x="48171" y="79527"/>
                </a:lnTo>
                <a:lnTo>
                  <a:pt x="47091" y="78397"/>
                </a:lnTo>
                <a:lnTo>
                  <a:pt x="47167" y="78587"/>
                </a:lnTo>
                <a:lnTo>
                  <a:pt x="47256" y="78778"/>
                </a:lnTo>
                <a:lnTo>
                  <a:pt x="47371" y="79248"/>
                </a:lnTo>
                <a:lnTo>
                  <a:pt x="47777" y="80086"/>
                </a:lnTo>
                <a:lnTo>
                  <a:pt x="48158" y="80860"/>
                </a:lnTo>
                <a:lnTo>
                  <a:pt x="48272" y="81089"/>
                </a:lnTo>
                <a:close/>
              </a:path>
              <a:path w="53975" h="191770">
                <a:moveTo>
                  <a:pt x="53682" y="117284"/>
                </a:moveTo>
                <a:lnTo>
                  <a:pt x="53644" y="111836"/>
                </a:lnTo>
                <a:lnTo>
                  <a:pt x="53606" y="103695"/>
                </a:lnTo>
                <a:lnTo>
                  <a:pt x="53403" y="102311"/>
                </a:lnTo>
                <a:lnTo>
                  <a:pt x="53365" y="101993"/>
                </a:lnTo>
                <a:lnTo>
                  <a:pt x="53276" y="101282"/>
                </a:lnTo>
                <a:lnTo>
                  <a:pt x="52857" y="98234"/>
                </a:lnTo>
                <a:lnTo>
                  <a:pt x="51955" y="91630"/>
                </a:lnTo>
                <a:lnTo>
                  <a:pt x="51358" y="87985"/>
                </a:lnTo>
                <a:lnTo>
                  <a:pt x="51257" y="88265"/>
                </a:lnTo>
                <a:lnTo>
                  <a:pt x="51346" y="87947"/>
                </a:lnTo>
                <a:lnTo>
                  <a:pt x="51231" y="87236"/>
                </a:lnTo>
                <a:lnTo>
                  <a:pt x="50482" y="85686"/>
                </a:lnTo>
                <a:lnTo>
                  <a:pt x="50482" y="90525"/>
                </a:lnTo>
                <a:lnTo>
                  <a:pt x="50380" y="90792"/>
                </a:lnTo>
                <a:lnTo>
                  <a:pt x="50431" y="90487"/>
                </a:lnTo>
                <a:lnTo>
                  <a:pt x="50482" y="85686"/>
                </a:lnTo>
                <a:lnTo>
                  <a:pt x="49695" y="84061"/>
                </a:lnTo>
                <a:lnTo>
                  <a:pt x="49695" y="107251"/>
                </a:lnTo>
                <a:lnTo>
                  <a:pt x="47904" y="107492"/>
                </a:lnTo>
                <a:lnTo>
                  <a:pt x="48729" y="107378"/>
                </a:lnTo>
                <a:lnTo>
                  <a:pt x="49695" y="107251"/>
                </a:lnTo>
                <a:lnTo>
                  <a:pt x="49695" y="84061"/>
                </a:lnTo>
                <a:lnTo>
                  <a:pt x="48272" y="81114"/>
                </a:lnTo>
                <a:lnTo>
                  <a:pt x="48158" y="80860"/>
                </a:lnTo>
                <a:lnTo>
                  <a:pt x="47371" y="79387"/>
                </a:lnTo>
                <a:lnTo>
                  <a:pt x="47777" y="80086"/>
                </a:lnTo>
                <a:lnTo>
                  <a:pt x="47294" y="79095"/>
                </a:lnTo>
                <a:lnTo>
                  <a:pt x="47320" y="79311"/>
                </a:lnTo>
                <a:lnTo>
                  <a:pt x="47155" y="80314"/>
                </a:lnTo>
                <a:lnTo>
                  <a:pt x="47040" y="78790"/>
                </a:lnTo>
                <a:lnTo>
                  <a:pt x="47282" y="79209"/>
                </a:lnTo>
                <a:lnTo>
                  <a:pt x="47180" y="78867"/>
                </a:lnTo>
                <a:lnTo>
                  <a:pt x="47053" y="78613"/>
                </a:lnTo>
                <a:lnTo>
                  <a:pt x="46939" y="78486"/>
                </a:lnTo>
                <a:lnTo>
                  <a:pt x="46939" y="82270"/>
                </a:lnTo>
                <a:lnTo>
                  <a:pt x="46837" y="84124"/>
                </a:lnTo>
                <a:lnTo>
                  <a:pt x="46926" y="84772"/>
                </a:lnTo>
                <a:lnTo>
                  <a:pt x="46786" y="83769"/>
                </a:lnTo>
                <a:lnTo>
                  <a:pt x="46672" y="84747"/>
                </a:lnTo>
                <a:lnTo>
                  <a:pt x="46634" y="85178"/>
                </a:lnTo>
                <a:lnTo>
                  <a:pt x="46139" y="85839"/>
                </a:lnTo>
                <a:lnTo>
                  <a:pt x="46126" y="86169"/>
                </a:lnTo>
                <a:lnTo>
                  <a:pt x="46240" y="87706"/>
                </a:lnTo>
                <a:lnTo>
                  <a:pt x="46367" y="87566"/>
                </a:lnTo>
                <a:lnTo>
                  <a:pt x="46316" y="88049"/>
                </a:lnTo>
                <a:lnTo>
                  <a:pt x="46266" y="89331"/>
                </a:lnTo>
                <a:lnTo>
                  <a:pt x="46291" y="88265"/>
                </a:lnTo>
                <a:lnTo>
                  <a:pt x="46266" y="88455"/>
                </a:lnTo>
                <a:lnTo>
                  <a:pt x="46278" y="88049"/>
                </a:lnTo>
                <a:lnTo>
                  <a:pt x="46240" y="87706"/>
                </a:lnTo>
                <a:lnTo>
                  <a:pt x="46113" y="87820"/>
                </a:lnTo>
                <a:lnTo>
                  <a:pt x="46101" y="85890"/>
                </a:lnTo>
                <a:lnTo>
                  <a:pt x="45999" y="86017"/>
                </a:lnTo>
                <a:lnTo>
                  <a:pt x="45872" y="83185"/>
                </a:lnTo>
                <a:lnTo>
                  <a:pt x="46101" y="85890"/>
                </a:lnTo>
                <a:lnTo>
                  <a:pt x="46545" y="85280"/>
                </a:lnTo>
                <a:lnTo>
                  <a:pt x="46672" y="84747"/>
                </a:lnTo>
                <a:lnTo>
                  <a:pt x="46545" y="82181"/>
                </a:lnTo>
                <a:lnTo>
                  <a:pt x="46786" y="83769"/>
                </a:lnTo>
                <a:lnTo>
                  <a:pt x="46939" y="82270"/>
                </a:lnTo>
                <a:lnTo>
                  <a:pt x="46939" y="78486"/>
                </a:lnTo>
                <a:lnTo>
                  <a:pt x="46710" y="78206"/>
                </a:lnTo>
                <a:lnTo>
                  <a:pt x="46609" y="78054"/>
                </a:lnTo>
                <a:lnTo>
                  <a:pt x="46482" y="77939"/>
                </a:lnTo>
                <a:lnTo>
                  <a:pt x="45859" y="77190"/>
                </a:lnTo>
                <a:lnTo>
                  <a:pt x="45859" y="82994"/>
                </a:lnTo>
                <a:lnTo>
                  <a:pt x="45859" y="83121"/>
                </a:lnTo>
                <a:lnTo>
                  <a:pt x="45796" y="82956"/>
                </a:lnTo>
                <a:lnTo>
                  <a:pt x="45859" y="77190"/>
                </a:lnTo>
                <a:lnTo>
                  <a:pt x="45720" y="76936"/>
                </a:lnTo>
                <a:lnTo>
                  <a:pt x="46507" y="77863"/>
                </a:lnTo>
                <a:lnTo>
                  <a:pt x="47053" y="78613"/>
                </a:lnTo>
                <a:lnTo>
                  <a:pt x="47167" y="78752"/>
                </a:lnTo>
                <a:lnTo>
                  <a:pt x="47294" y="79095"/>
                </a:lnTo>
                <a:lnTo>
                  <a:pt x="47167" y="78587"/>
                </a:lnTo>
                <a:lnTo>
                  <a:pt x="47066" y="78371"/>
                </a:lnTo>
                <a:lnTo>
                  <a:pt x="46799" y="77724"/>
                </a:lnTo>
                <a:lnTo>
                  <a:pt x="46799" y="78092"/>
                </a:lnTo>
                <a:lnTo>
                  <a:pt x="46799" y="77724"/>
                </a:lnTo>
                <a:lnTo>
                  <a:pt x="45605" y="74815"/>
                </a:lnTo>
                <a:lnTo>
                  <a:pt x="45605" y="89382"/>
                </a:lnTo>
                <a:lnTo>
                  <a:pt x="45554" y="89522"/>
                </a:lnTo>
                <a:lnTo>
                  <a:pt x="42583" y="92519"/>
                </a:lnTo>
                <a:lnTo>
                  <a:pt x="45491" y="89573"/>
                </a:lnTo>
                <a:lnTo>
                  <a:pt x="45605" y="89382"/>
                </a:lnTo>
                <a:lnTo>
                  <a:pt x="45605" y="74815"/>
                </a:lnTo>
                <a:lnTo>
                  <a:pt x="45059" y="73469"/>
                </a:lnTo>
                <a:lnTo>
                  <a:pt x="43256" y="72872"/>
                </a:lnTo>
                <a:lnTo>
                  <a:pt x="43256" y="89725"/>
                </a:lnTo>
                <a:lnTo>
                  <a:pt x="43154" y="90335"/>
                </a:lnTo>
                <a:lnTo>
                  <a:pt x="43053" y="89750"/>
                </a:lnTo>
                <a:lnTo>
                  <a:pt x="43256" y="89725"/>
                </a:lnTo>
                <a:lnTo>
                  <a:pt x="43256" y="72872"/>
                </a:lnTo>
                <a:lnTo>
                  <a:pt x="43230" y="81038"/>
                </a:lnTo>
                <a:lnTo>
                  <a:pt x="42976" y="80581"/>
                </a:lnTo>
                <a:lnTo>
                  <a:pt x="41592" y="77901"/>
                </a:lnTo>
                <a:lnTo>
                  <a:pt x="42697" y="80289"/>
                </a:lnTo>
                <a:lnTo>
                  <a:pt x="42811" y="80454"/>
                </a:lnTo>
                <a:lnTo>
                  <a:pt x="42494" y="80225"/>
                </a:lnTo>
                <a:lnTo>
                  <a:pt x="42494" y="91630"/>
                </a:lnTo>
                <a:lnTo>
                  <a:pt x="42024" y="92570"/>
                </a:lnTo>
                <a:lnTo>
                  <a:pt x="42481" y="91655"/>
                </a:lnTo>
                <a:lnTo>
                  <a:pt x="42494" y="80225"/>
                </a:lnTo>
                <a:lnTo>
                  <a:pt x="42075" y="79870"/>
                </a:lnTo>
                <a:lnTo>
                  <a:pt x="42075" y="85852"/>
                </a:lnTo>
                <a:lnTo>
                  <a:pt x="41998" y="86537"/>
                </a:lnTo>
                <a:lnTo>
                  <a:pt x="41935" y="86334"/>
                </a:lnTo>
                <a:lnTo>
                  <a:pt x="41795" y="85953"/>
                </a:lnTo>
                <a:lnTo>
                  <a:pt x="41795" y="86753"/>
                </a:lnTo>
                <a:lnTo>
                  <a:pt x="41719" y="87591"/>
                </a:lnTo>
                <a:lnTo>
                  <a:pt x="41605" y="87363"/>
                </a:lnTo>
                <a:lnTo>
                  <a:pt x="41516" y="87566"/>
                </a:lnTo>
                <a:lnTo>
                  <a:pt x="41452" y="87058"/>
                </a:lnTo>
                <a:lnTo>
                  <a:pt x="41452" y="94957"/>
                </a:lnTo>
                <a:lnTo>
                  <a:pt x="41338" y="95123"/>
                </a:lnTo>
                <a:lnTo>
                  <a:pt x="41452" y="94957"/>
                </a:lnTo>
                <a:lnTo>
                  <a:pt x="41452" y="87058"/>
                </a:lnTo>
                <a:lnTo>
                  <a:pt x="41605" y="87363"/>
                </a:lnTo>
                <a:lnTo>
                  <a:pt x="41795" y="86753"/>
                </a:lnTo>
                <a:lnTo>
                  <a:pt x="41795" y="85953"/>
                </a:lnTo>
                <a:lnTo>
                  <a:pt x="41935" y="86334"/>
                </a:lnTo>
                <a:lnTo>
                  <a:pt x="42075" y="85852"/>
                </a:lnTo>
                <a:lnTo>
                  <a:pt x="42075" y="79870"/>
                </a:lnTo>
                <a:lnTo>
                  <a:pt x="41389" y="79286"/>
                </a:lnTo>
                <a:lnTo>
                  <a:pt x="41389" y="86931"/>
                </a:lnTo>
                <a:lnTo>
                  <a:pt x="41338" y="87922"/>
                </a:lnTo>
                <a:lnTo>
                  <a:pt x="41287" y="88049"/>
                </a:lnTo>
                <a:lnTo>
                  <a:pt x="41224" y="88722"/>
                </a:lnTo>
                <a:lnTo>
                  <a:pt x="41109" y="88938"/>
                </a:lnTo>
                <a:lnTo>
                  <a:pt x="41186" y="88722"/>
                </a:lnTo>
                <a:lnTo>
                  <a:pt x="41224" y="88163"/>
                </a:lnTo>
                <a:lnTo>
                  <a:pt x="41033" y="88493"/>
                </a:lnTo>
                <a:lnTo>
                  <a:pt x="41033" y="95465"/>
                </a:lnTo>
                <a:lnTo>
                  <a:pt x="40233" y="96367"/>
                </a:lnTo>
                <a:lnTo>
                  <a:pt x="38760" y="97116"/>
                </a:lnTo>
                <a:lnTo>
                  <a:pt x="39725" y="96964"/>
                </a:lnTo>
                <a:lnTo>
                  <a:pt x="38735" y="97129"/>
                </a:lnTo>
                <a:lnTo>
                  <a:pt x="39903" y="96278"/>
                </a:lnTo>
                <a:lnTo>
                  <a:pt x="38773" y="97091"/>
                </a:lnTo>
                <a:lnTo>
                  <a:pt x="40233" y="96367"/>
                </a:lnTo>
                <a:lnTo>
                  <a:pt x="40919" y="95554"/>
                </a:lnTo>
                <a:lnTo>
                  <a:pt x="41033" y="88493"/>
                </a:lnTo>
                <a:lnTo>
                  <a:pt x="41008" y="92633"/>
                </a:lnTo>
                <a:lnTo>
                  <a:pt x="41008" y="88544"/>
                </a:lnTo>
                <a:lnTo>
                  <a:pt x="40881" y="88760"/>
                </a:lnTo>
                <a:lnTo>
                  <a:pt x="41338" y="87922"/>
                </a:lnTo>
                <a:lnTo>
                  <a:pt x="41338" y="86829"/>
                </a:lnTo>
                <a:lnTo>
                  <a:pt x="41224" y="87236"/>
                </a:lnTo>
                <a:lnTo>
                  <a:pt x="41224" y="86931"/>
                </a:lnTo>
                <a:lnTo>
                  <a:pt x="41122" y="86715"/>
                </a:lnTo>
                <a:lnTo>
                  <a:pt x="41122" y="87198"/>
                </a:lnTo>
                <a:lnTo>
                  <a:pt x="41008" y="87503"/>
                </a:lnTo>
                <a:lnTo>
                  <a:pt x="41122" y="87198"/>
                </a:lnTo>
                <a:lnTo>
                  <a:pt x="41122" y="86715"/>
                </a:lnTo>
                <a:lnTo>
                  <a:pt x="41059" y="86296"/>
                </a:lnTo>
                <a:lnTo>
                  <a:pt x="41186" y="86537"/>
                </a:lnTo>
                <a:lnTo>
                  <a:pt x="41084" y="85636"/>
                </a:lnTo>
                <a:lnTo>
                  <a:pt x="41046" y="85420"/>
                </a:lnTo>
                <a:lnTo>
                  <a:pt x="41173" y="85839"/>
                </a:lnTo>
                <a:lnTo>
                  <a:pt x="41084" y="85636"/>
                </a:lnTo>
                <a:lnTo>
                  <a:pt x="41173" y="86423"/>
                </a:lnTo>
                <a:lnTo>
                  <a:pt x="41300" y="86753"/>
                </a:lnTo>
                <a:lnTo>
                  <a:pt x="41389" y="86931"/>
                </a:lnTo>
                <a:lnTo>
                  <a:pt x="41389" y="79286"/>
                </a:lnTo>
                <a:lnTo>
                  <a:pt x="40576" y="78587"/>
                </a:lnTo>
                <a:lnTo>
                  <a:pt x="40576" y="85369"/>
                </a:lnTo>
                <a:lnTo>
                  <a:pt x="40474" y="85140"/>
                </a:lnTo>
                <a:lnTo>
                  <a:pt x="40068" y="84353"/>
                </a:lnTo>
                <a:lnTo>
                  <a:pt x="40068" y="90182"/>
                </a:lnTo>
                <a:lnTo>
                  <a:pt x="39700" y="90868"/>
                </a:lnTo>
                <a:lnTo>
                  <a:pt x="39573" y="91173"/>
                </a:lnTo>
                <a:lnTo>
                  <a:pt x="39509" y="91351"/>
                </a:lnTo>
                <a:lnTo>
                  <a:pt x="39293" y="91897"/>
                </a:lnTo>
                <a:lnTo>
                  <a:pt x="39560" y="91186"/>
                </a:lnTo>
                <a:lnTo>
                  <a:pt x="39687" y="90868"/>
                </a:lnTo>
                <a:lnTo>
                  <a:pt x="39954" y="90195"/>
                </a:lnTo>
                <a:lnTo>
                  <a:pt x="39725" y="90792"/>
                </a:lnTo>
                <a:lnTo>
                  <a:pt x="40068" y="90182"/>
                </a:lnTo>
                <a:lnTo>
                  <a:pt x="40068" y="84353"/>
                </a:lnTo>
                <a:lnTo>
                  <a:pt x="39433" y="83108"/>
                </a:lnTo>
                <a:lnTo>
                  <a:pt x="39433" y="88709"/>
                </a:lnTo>
                <a:lnTo>
                  <a:pt x="39370" y="88950"/>
                </a:lnTo>
                <a:lnTo>
                  <a:pt x="39293" y="89382"/>
                </a:lnTo>
                <a:lnTo>
                  <a:pt x="39331" y="89052"/>
                </a:lnTo>
                <a:lnTo>
                  <a:pt x="39116" y="88265"/>
                </a:lnTo>
                <a:lnTo>
                  <a:pt x="39319" y="88963"/>
                </a:lnTo>
                <a:lnTo>
                  <a:pt x="39433" y="88709"/>
                </a:lnTo>
                <a:lnTo>
                  <a:pt x="39433" y="83108"/>
                </a:lnTo>
                <a:lnTo>
                  <a:pt x="39344" y="82931"/>
                </a:lnTo>
                <a:lnTo>
                  <a:pt x="40474" y="85140"/>
                </a:lnTo>
                <a:lnTo>
                  <a:pt x="40525" y="84937"/>
                </a:lnTo>
                <a:lnTo>
                  <a:pt x="40576" y="85369"/>
                </a:lnTo>
                <a:lnTo>
                  <a:pt x="40576" y="78587"/>
                </a:lnTo>
                <a:lnTo>
                  <a:pt x="40386" y="78422"/>
                </a:lnTo>
                <a:lnTo>
                  <a:pt x="42735" y="80378"/>
                </a:lnTo>
                <a:lnTo>
                  <a:pt x="40843" y="76466"/>
                </a:lnTo>
                <a:lnTo>
                  <a:pt x="41592" y="77901"/>
                </a:lnTo>
                <a:lnTo>
                  <a:pt x="40944" y="76517"/>
                </a:lnTo>
                <a:lnTo>
                  <a:pt x="42976" y="80581"/>
                </a:lnTo>
                <a:lnTo>
                  <a:pt x="43230" y="81038"/>
                </a:lnTo>
                <a:lnTo>
                  <a:pt x="43230" y="72859"/>
                </a:lnTo>
                <a:lnTo>
                  <a:pt x="42926" y="72758"/>
                </a:lnTo>
                <a:lnTo>
                  <a:pt x="42926" y="74053"/>
                </a:lnTo>
                <a:lnTo>
                  <a:pt x="40690" y="73837"/>
                </a:lnTo>
                <a:lnTo>
                  <a:pt x="40690" y="76149"/>
                </a:lnTo>
                <a:lnTo>
                  <a:pt x="40474" y="76301"/>
                </a:lnTo>
                <a:lnTo>
                  <a:pt x="40601" y="76009"/>
                </a:lnTo>
                <a:lnTo>
                  <a:pt x="40678" y="76149"/>
                </a:lnTo>
                <a:lnTo>
                  <a:pt x="40690" y="73837"/>
                </a:lnTo>
                <a:lnTo>
                  <a:pt x="40259" y="73799"/>
                </a:lnTo>
                <a:lnTo>
                  <a:pt x="40259" y="78613"/>
                </a:lnTo>
                <a:lnTo>
                  <a:pt x="40157" y="78232"/>
                </a:lnTo>
                <a:lnTo>
                  <a:pt x="40259" y="78613"/>
                </a:lnTo>
                <a:lnTo>
                  <a:pt x="40259" y="73799"/>
                </a:lnTo>
                <a:lnTo>
                  <a:pt x="40081" y="73774"/>
                </a:lnTo>
                <a:lnTo>
                  <a:pt x="40081" y="77241"/>
                </a:lnTo>
                <a:lnTo>
                  <a:pt x="40005" y="76962"/>
                </a:lnTo>
                <a:lnTo>
                  <a:pt x="40081" y="77241"/>
                </a:lnTo>
                <a:lnTo>
                  <a:pt x="40081" y="73774"/>
                </a:lnTo>
                <a:lnTo>
                  <a:pt x="39979" y="83121"/>
                </a:lnTo>
                <a:lnTo>
                  <a:pt x="39801" y="82931"/>
                </a:lnTo>
                <a:lnTo>
                  <a:pt x="39954" y="83058"/>
                </a:lnTo>
                <a:lnTo>
                  <a:pt x="39979" y="73761"/>
                </a:lnTo>
                <a:lnTo>
                  <a:pt x="39128" y="73685"/>
                </a:lnTo>
                <a:lnTo>
                  <a:pt x="39128" y="82359"/>
                </a:lnTo>
                <a:lnTo>
                  <a:pt x="39077" y="89916"/>
                </a:lnTo>
                <a:lnTo>
                  <a:pt x="39001" y="90043"/>
                </a:lnTo>
                <a:lnTo>
                  <a:pt x="39001" y="90195"/>
                </a:lnTo>
                <a:lnTo>
                  <a:pt x="38963" y="90335"/>
                </a:lnTo>
                <a:lnTo>
                  <a:pt x="38735" y="90373"/>
                </a:lnTo>
                <a:lnTo>
                  <a:pt x="38874" y="90347"/>
                </a:lnTo>
                <a:lnTo>
                  <a:pt x="39001" y="90195"/>
                </a:lnTo>
                <a:lnTo>
                  <a:pt x="39001" y="90043"/>
                </a:lnTo>
                <a:lnTo>
                  <a:pt x="38747" y="90347"/>
                </a:lnTo>
                <a:lnTo>
                  <a:pt x="39077" y="89916"/>
                </a:lnTo>
                <a:lnTo>
                  <a:pt x="39077" y="82359"/>
                </a:lnTo>
                <a:lnTo>
                  <a:pt x="38887" y="82321"/>
                </a:lnTo>
                <a:lnTo>
                  <a:pt x="38455" y="82270"/>
                </a:lnTo>
                <a:lnTo>
                  <a:pt x="38455" y="92075"/>
                </a:lnTo>
                <a:lnTo>
                  <a:pt x="38417" y="92379"/>
                </a:lnTo>
                <a:lnTo>
                  <a:pt x="37388" y="92837"/>
                </a:lnTo>
                <a:lnTo>
                  <a:pt x="37261" y="92989"/>
                </a:lnTo>
                <a:lnTo>
                  <a:pt x="37249" y="93154"/>
                </a:lnTo>
                <a:lnTo>
                  <a:pt x="38125" y="93192"/>
                </a:lnTo>
                <a:lnTo>
                  <a:pt x="38087" y="93345"/>
                </a:lnTo>
                <a:lnTo>
                  <a:pt x="36893" y="93662"/>
                </a:lnTo>
                <a:lnTo>
                  <a:pt x="36766" y="94970"/>
                </a:lnTo>
                <a:lnTo>
                  <a:pt x="36728" y="95694"/>
                </a:lnTo>
                <a:lnTo>
                  <a:pt x="36220" y="95872"/>
                </a:lnTo>
                <a:lnTo>
                  <a:pt x="36220" y="96989"/>
                </a:lnTo>
                <a:lnTo>
                  <a:pt x="36220" y="95872"/>
                </a:lnTo>
                <a:lnTo>
                  <a:pt x="35966" y="95948"/>
                </a:lnTo>
                <a:lnTo>
                  <a:pt x="34366" y="96316"/>
                </a:lnTo>
                <a:lnTo>
                  <a:pt x="35775" y="96837"/>
                </a:lnTo>
                <a:lnTo>
                  <a:pt x="34315" y="96329"/>
                </a:lnTo>
                <a:lnTo>
                  <a:pt x="36322" y="95821"/>
                </a:lnTo>
                <a:lnTo>
                  <a:pt x="36715" y="95694"/>
                </a:lnTo>
                <a:lnTo>
                  <a:pt x="36766" y="94970"/>
                </a:lnTo>
                <a:lnTo>
                  <a:pt x="36842" y="93751"/>
                </a:lnTo>
                <a:lnTo>
                  <a:pt x="36944" y="93560"/>
                </a:lnTo>
                <a:lnTo>
                  <a:pt x="38011" y="93357"/>
                </a:lnTo>
                <a:lnTo>
                  <a:pt x="38125" y="93192"/>
                </a:lnTo>
                <a:lnTo>
                  <a:pt x="37172" y="93154"/>
                </a:lnTo>
                <a:lnTo>
                  <a:pt x="37261" y="92989"/>
                </a:lnTo>
                <a:lnTo>
                  <a:pt x="37338" y="92862"/>
                </a:lnTo>
                <a:lnTo>
                  <a:pt x="37858" y="92595"/>
                </a:lnTo>
                <a:lnTo>
                  <a:pt x="38277" y="92430"/>
                </a:lnTo>
                <a:lnTo>
                  <a:pt x="38392" y="92265"/>
                </a:lnTo>
                <a:lnTo>
                  <a:pt x="38354" y="92405"/>
                </a:lnTo>
                <a:lnTo>
                  <a:pt x="38417" y="92151"/>
                </a:lnTo>
                <a:lnTo>
                  <a:pt x="38455" y="82270"/>
                </a:lnTo>
                <a:lnTo>
                  <a:pt x="38100" y="82207"/>
                </a:lnTo>
                <a:lnTo>
                  <a:pt x="38100" y="84696"/>
                </a:lnTo>
                <a:lnTo>
                  <a:pt x="37973" y="84315"/>
                </a:lnTo>
                <a:lnTo>
                  <a:pt x="38036" y="84467"/>
                </a:lnTo>
                <a:lnTo>
                  <a:pt x="38100" y="84696"/>
                </a:lnTo>
                <a:lnTo>
                  <a:pt x="38100" y="82207"/>
                </a:lnTo>
                <a:lnTo>
                  <a:pt x="37236" y="82080"/>
                </a:lnTo>
                <a:lnTo>
                  <a:pt x="37198" y="86918"/>
                </a:lnTo>
                <a:lnTo>
                  <a:pt x="37198" y="87312"/>
                </a:lnTo>
                <a:lnTo>
                  <a:pt x="37198" y="92913"/>
                </a:lnTo>
                <a:lnTo>
                  <a:pt x="36931" y="93027"/>
                </a:lnTo>
                <a:lnTo>
                  <a:pt x="36741" y="93129"/>
                </a:lnTo>
                <a:lnTo>
                  <a:pt x="36880" y="93027"/>
                </a:lnTo>
                <a:lnTo>
                  <a:pt x="37198" y="92913"/>
                </a:lnTo>
                <a:lnTo>
                  <a:pt x="37198" y="87312"/>
                </a:lnTo>
                <a:lnTo>
                  <a:pt x="37109" y="87579"/>
                </a:lnTo>
                <a:lnTo>
                  <a:pt x="37198" y="86918"/>
                </a:lnTo>
                <a:lnTo>
                  <a:pt x="37198" y="82042"/>
                </a:lnTo>
                <a:lnTo>
                  <a:pt x="36601" y="81267"/>
                </a:lnTo>
                <a:lnTo>
                  <a:pt x="36601" y="81978"/>
                </a:lnTo>
                <a:lnTo>
                  <a:pt x="36537" y="89217"/>
                </a:lnTo>
                <a:lnTo>
                  <a:pt x="36233" y="90081"/>
                </a:lnTo>
                <a:lnTo>
                  <a:pt x="36106" y="90373"/>
                </a:lnTo>
                <a:lnTo>
                  <a:pt x="36499" y="89331"/>
                </a:lnTo>
                <a:lnTo>
                  <a:pt x="36537" y="81927"/>
                </a:lnTo>
                <a:lnTo>
                  <a:pt x="35902" y="81368"/>
                </a:lnTo>
                <a:lnTo>
                  <a:pt x="35902" y="93510"/>
                </a:lnTo>
                <a:lnTo>
                  <a:pt x="34429" y="94183"/>
                </a:lnTo>
                <a:lnTo>
                  <a:pt x="33972" y="94373"/>
                </a:lnTo>
                <a:lnTo>
                  <a:pt x="35902" y="93510"/>
                </a:lnTo>
                <a:lnTo>
                  <a:pt x="35902" y="81368"/>
                </a:lnTo>
                <a:lnTo>
                  <a:pt x="34734" y="80340"/>
                </a:lnTo>
                <a:lnTo>
                  <a:pt x="34734" y="91059"/>
                </a:lnTo>
                <a:lnTo>
                  <a:pt x="34582" y="91135"/>
                </a:lnTo>
                <a:lnTo>
                  <a:pt x="34734" y="91059"/>
                </a:lnTo>
                <a:lnTo>
                  <a:pt x="34734" y="80340"/>
                </a:lnTo>
                <a:lnTo>
                  <a:pt x="34086" y="79768"/>
                </a:lnTo>
                <a:lnTo>
                  <a:pt x="34086" y="92430"/>
                </a:lnTo>
                <a:lnTo>
                  <a:pt x="33985" y="92837"/>
                </a:lnTo>
                <a:lnTo>
                  <a:pt x="33959" y="96202"/>
                </a:lnTo>
                <a:lnTo>
                  <a:pt x="33350" y="94957"/>
                </a:lnTo>
                <a:lnTo>
                  <a:pt x="33223" y="94678"/>
                </a:lnTo>
                <a:lnTo>
                  <a:pt x="33172" y="97129"/>
                </a:lnTo>
                <a:lnTo>
                  <a:pt x="33058" y="97002"/>
                </a:lnTo>
                <a:lnTo>
                  <a:pt x="33172" y="97129"/>
                </a:lnTo>
                <a:lnTo>
                  <a:pt x="33172" y="94703"/>
                </a:lnTo>
                <a:lnTo>
                  <a:pt x="33324" y="94602"/>
                </a:lnTo>
                <a:lnTo>
                  <a:pt x="33350" y="94957"/>
                </a:lnTo>
                <a:lnTo>
                  <a:pt x="33464" y="95186"/>
                </a:lnTo>
                <a:lnTo>
                  <a:pt x="33959" y="96202"/>
                </a:lnTo>
                <a:lnTo>
                  <a:pt x="33959" y="92811"/>
                </a:lnTo>
                <a:lnTo>
                  <a:pt x="33769" y="92862"/>
                </a:lnTo>
                <a:lnTo>
                  <a:pt x="33413" y="93345"/>
                </a:lnTo>
                <a:lnTo>
                  <a:pt x="32639" y="93408"/>
                </a:lnTo>
                <a:lnTo>
                  <a:pt x="32905" y="94018"/>
                </a:lnTo>
                <a:lnTo>
                  <a:pt x="33083" y="93776"/>
                </a:lnTo>
                <a:lnTo>
                  <a:pt x="32969" y="94170"/>
                </a:lnTo>
                <a:lnTo>
                  <a:pt x="32905" y="94018"/>
                </a:lnTo>
                <a:lnTo>
                  <a:pt x="32880" y="94678"/>
                </a:lnTo>
                <a:lnTo>
                  <a:pt x="32893" y="94818"/>
                </a:lnTo>
                <a:lnTo>
                  <a:pt x="33020" y="94767"/>
                </a:lnTo>
                <a:lnTo>
                  <a:pt x="32905" y="95072"/>
                </a:lnTo>
                <a:lnTo>
                  <a:pt x="33007" y="96393"/>
                </a:lnTo>
                <a:lnTo>
                  <a:pt x="33045" y="96748"/>
                </a:lnTo>
                <a:lnTo>
                  <a:pt x="33045" y="96977"/>
                </a:lnTo>
                <a:lnTo>
                  <a:pt x="33020" y="96735"/>
                </a:lnTo>
                <a:lnTo>
                  <a:pt x="32981" y="96393"/>
                </a:lnTo>
                <a:lnTo>
                  <a:pt x="32905" y="95072"/>
                </a:lnTo>
                <a:lnTo>
                  <a:pt x="32854" y="95491"/>
                </a:lnTo>
                <a:lnTo>
                  <a:pt x="32804" y="95110"/>
                </a:lnTo>
                <a:lnTo>
                  <a:pt x="32118" y="95300"/>
                </a:lnTo>
                <a:lnTo>
                  <a:pt x="32118" y="96431"/>
                </a:lnTo>
                <a:lnTo>
                  <a:pt x="31953" y="96329"/>
                </a:lnTo>
                <a:lnTo>
                  <a:pt x="32118" y="96431"/>
                </a:lnTo>
                <a:lnTo>
                  <a:pt x="32118" y="95300"/>
                </a:lnTo>
                <a:lnTo>
                  <a:pt x="31610" y="95440"/>
                </a:lnTo>
                <a:lnTo>
                  <a:pt x="31153" y="95567"/>
                </a:lnTo>
                <a:lnTo>
                  <a:pt x="31026" y="95694"/>
                </a:lnTo>
                <a:lnTo>
                  <a:pt x="31369" y="95923"/>
                </a:lnTo>
                <a:lnTo>
                  <a:pt x="31521" y="95618"/>
                </a:lnTo>
                <a:lnTo>
                  <a:pt x="31407" y="95948"/>
                </a:lnTo>
                <a:lnTo>
                  <a:pt x="31242" y="95859"/>
                </a:lnTo>
                <a:lnTo>
                  <a:pt x="31242" y="96202"/>
                </a:lnTo>
                <a:lnTo>
                  <a:pt x="31242" y="95859"/>
                </a:lnTo>
                <a:lnTo>
                  <a:pt x="30962" y="95656"/>
                </a:lnTo>
                <a:lnTo>
                  <a:pt x="30518" y="95859"/>
                </a:lnTo>
                <a:lnTo>
                  <a:pt x="30391" y="95948"/>
                </a:lnTo>
                <a:lnTo>
                  <a:pt x="30632" y="96024"/>
                </a:lnTo>
                <a:lnTo>
                  <a:pt x="30340" y="95935"/>
                </a:lnTo>
                <a:lnTo>
                  <a:pt x="29032" y="96558"/>
                </a:lnTo>
                <a:lnTo>
                  <a:pt x="28892" y="96583"/>
                </a:lnTo>
                <a:lnTo>
                  <a:pt x="29425" y="96342"/>
                </a:lnTo>
                <a:lnTo>
                  <a:pt x="30314" y="95935"/>
                </a:lnTo>
                <a:lnTo>
                  <a:pt x="30518" y="95859"/>
                </a:lnTo>
                <a:lnTo>
                  <a:pt x="30861" y="95694"/>
                </a:lnTo>
                <a:lnTo>
                  <a:pt x="30734" y="95694"/>
                </a:lnTo>
                <a:lnTo>
                  <a:pt x="30073" y="95567"/>
                </a:lnTo>
                <a:lnTo>
                  <a:pt x="30086" y="95859"/>
                </a:lnTo>
                <a:lnTo>
                  <a:pt x="30010" y="95567"/>
                </a:lnTo>
                <a:lnTo>
                  <a:pt x="30200" y="95186"/>
                </a:lnTo>
                <a:lnTo>
                  <a:pt x="30060" y="95059"/>
                </a:lnTo>
                <a:lnTo>
                  <a:pt x="29083" y="94411"/>
                </a:lnTo>
                <a:lnTo>
                  <a:pt x="28638" y="94107"/>
                </a:lnTo>
                <a:lnTo>
                  <a:pt x="28613" y="96710"/>
                </a:lnTo>
                <a:lnTo>
                  <a:pt x="26962" y="96316"/>
                </a:lnTo>
                <a:lnTo>
                  <a:pt x="27165" y="96139"/>
                </a:lnTo>
                <a:lnTo>
                  <a:pt x="27076" y="96342"/>
                </a:lnTo>
                <a:lnTo>
                  <a:pt x="28613" y="96710"/>
                </a:lnTo>
                <a:lnTo>
                  <a:pt x="28613" y="94132"/>
                </a:lnTo>
                <a:lnTo>
                  <a:pt x="28448" y="93992"/>
                </a:lnTo>
                <a:lnTo>
                  <a:pt x="28638" y="94107"/>
                </a:lnTo>
                <a:lnTo>
                  <a:pt x="28829" y="94018"/>
                </a:lnTo>
                <a:lnTo>
                  <a:pt x="28752" y="94183"/>
                </a:lnTo>
                <a:lnTo>
                  <a:pt x="29083" y="94411"/>
                </a:lnTo>
                <a:lnTo>
                  <a:pt x="30060" y="95059"/>
                </a:lnTo>
                <a:lnTo>
                  <a:pt x="30213" y="95161"/>
                </a:lnTo>
                <a:lnTo>
                  <a:pt x="30365" y="94678"/>
                </a:lnTo>
                <a:lnTo>
                  <a:pt x="30264" y="95199"/>
                </a:lnTo>
                <a:lnTo>
                  <a:pt x="30099" y="95567"/>
                </a:lnTo>
                <a:lnTo>
                  <a:pt x="30683" y="95681"/>
                </a:lnTo>
                <a:lnTo>
                  <a:pt x="30810" y="95656"/>
                </a:lnTo>
                <a:lnTo>
                  <a:pt x="30746" y="95516"/>
                </a:lnTo>
                <a:lnTo>
                  <a:pt x="30911" y="95618"/>
                </a:lnTo>
                <a:lnTo>
                  <a:pt x="31648" y="95338"/>
                </a:lnTo>
                <a:lnTo>
                  <a:pt x="32118" y="95135"/>
                </a:lnTo>
                <a:lnTo>
                  <a:pt x="31661" y="95313"/>
                </a:lnTo>
                <a:lnTo>
                  <a:pt x="32626" y="94907"/>
                </a:lnTo>
                <a:lnTo>
                  <a:pt x="32118" y="95135"/>
                </a:lnTo>
                <a:lnTo>
                  <a:pt x="32766" y="94869"/>
                </a:lnTo>
                <a:lnTo>
                  <a:pt x="32753" y="94703"/>
                </a:lnTo>
                <a:lnTo>
                  <a:pt x="32626" y="93433"/>
                </a:lnTo>
                <a:lnTo>
                  <a:pt x="32397" y="93205"/>
                </a:lnTo>
                <a:lnTo>
                  <a:pt x="32194" y="93040"/>
                </a:lnTo>
                <a:lnTo>
                  <a:pt x="32194" y="94183"/>
                </a:lnTo>
                <a:lnTo>
                  <a:pt x="32092" y="94653"/>
                </a:lnTo>
                <a:lnTo>
                  <a:pt x="30657" y="93827"/>
                </a:lnTo>
                <a:lnTo>
                  <a:pt x="30581" y="94043"/>
                </a:lnTo>
                <a:lnTo>
                  <a:pt x="30530" y="93764"/>
                </a:lnTo>
                <a:lnTo>
                  <a:pt x="30657" y="93827"/>
                </a:lnTo>
                <a:lnTo>
                  <a:pt x="30797" y="93383"/>
                </a:lnTo>
                <a:lnTo>
                  <a:pt x="30670" y="93827"/>
                </a:lnTo>
                <a:lnTo>
                  <a:pt x="32004" y="94602"/>
                </a:lnTo>
                <a:lnTo>
                  <a:pt x="32194" y="94183"/>
                </a:lnTo>
                <a:lnTo>
                  <a:pt x="32194" y="93040"/>
                </a:lnTo>
                <a:lnTo>
                  <a:pt x="31813" y="92722"/>
                </a:lnTo>
                <a:lnTo>
                  <a:pt x="31661" y="92595"/>
                </a:lnTo>
                <a:lnTo>
                  <a:pt x="31280" y="92798"/>
                </a:lnTo>
                <a:lnTo>
                  <a:pt x="30962" y="92964"/>
                </a:lnTo>
                <a:lnTo>
                  <a:pt x="30378" y="93281"/>
                </a:lnTo>
                <a:lnTo>
                  <a:pt x="30187" y="93345"/>
                </a:lnTo>
                <a:lnTo>
                  <a:pt x="30099" y="93510"/>
                </a:lnTo>
                <a:lnTo>
                  <a:pt x="30251" y="93370"/>
                </a:lnTo>
                <a:lnTo>
                  <a:pt x="30162" y="93535"/>
                </a:lnTo>
                <a:lnTo>
                  <a:pt x="29984" y="93433"/>
                </a:lnTo>
                <a:lnTo>
                  <a:pt x="29806" y="93345"/>
                </a:lnTo>
                <a:lnTo>
                  <a:pt x="28346" y="92519"/>
                </a:lnTo>
                <a:lnTo>
                  <a:pt x="28346" y="95072"/>
                </a:lnTo>
                <a:lnTo>
                  <a:pt x="28257" y="95199"/>
                </a:lnTo>
                <a:lnTo>
                  <a:pt x="28346" y="95072"/>
                </a:lnTo>
                <a:lnTo>
                  <a:pt x="28346" y="92519"/>
                </a:lnTo>
                <a:lnTo>
                  <a:pt x="27914" y="92278"/>
                </a:lnTo>
                <a:lnTo>
                  <a:pt x="27914" y="95453"/>
                </a:lnTo>
                <a:lnTo>
                  <a:pt x="27787" y="95440"/>
                </a:lnTo>
                <a:lnTo>
                  <a:pt x="27914" y="95453"/>
                </a:lnTo>
                <a:lnTo>
                  <a:pt x="27914" y="92278"/>
                </a:lnTo>
                <a:lnTo>
                  <a:pt x="27660" y="92125"/>
                </a:lnTo>
                <a:lnTo>
                  <a:pt x="27508" y="92075"/>
                </a:lnTo>
                <a:lnTo>
                  <a:pt x="27508" y="95834"/>
                </a:lnTo>
                <a:lnTo>
                  <a:pt x="27368" y="95948"/>
                </a:lnTo>
                <a:lnTo>
                  <a:pt x="27508" y="95834"/>
                </a:lnTo>
                <a:lnTo>
                  <a:pt x="27508" y="92075"/>
                </a:lnTo>
                <a:lnTo>
                  <a:pt x="27178" y="91960"/>
                </a:lnTo>
                <a:lnTo>
                  <a:pt x="27178" y="94843"/>
                </a:lnTo>
                <a:lnTo>
                  <a:pt x="26987" y="94932"/>
                </a:lnTo>
                <a:lnTo>
                  <a:pt x="27178" y="94843"/>
                </a:lnTo>
                <a:lnTo>
                  <a:pt x="27178" y="91960"/>
                </a:lnTo>
                <a:lnTo>
                  <a:pt x="26492" y="91706"/>
                </a:lnTo>
                <a:lnTo>
                  <a:pt x="26492" y="95186"/>
                </a:lnTo>
                <a:lnTo>
                  <a:pt x="26123" y="95059"/>
                </a:lnTo>
                <a:lnTo>
                  <a:pt x="26276" y="95110"/>
                </a:lnTo>
                <a:lnTo>
                  <a:pt x="26416" y="95186"/>
                </a:lnTo>
                <a:lnTo>
                  <a:pt x="26492" y="91706"/>
                </a:lnTo>
                <a:lnTo>
                  <a:pt x="26301" y="91643"/>
                </a:lnTo>
                <a:lnTo>
                  <a:pt x="26301" y="94754"/>
                </a:lnTo>
                <a:lnTo>
                  <a:pt x="25374" y="93713"/>
                </a:lnTo>
                <a:lnTo>
                  <a:pt x="25374" y="95948"/>
                </a:lnTo>
                <a:lnTo>
                  <a:pt x="24345" y="95694"/>
                </a:lnTo>
                <a:lnTo>
                  <a:pt x="23609" y="94830"/>
                </a:lnTo>
                <a:lnTo>
                  <a:pt x="22809" y="93903"/>
                </a:lnTo>
                <a:lnTo>
                  <a:pt x="20764" y="93192"/>
                </a:lnTo>
                <a:lnTo>
                  <a:pt x="22809" y="93903"/>
                </a:lnTo>
                <a:lnTo>
                  <a:pt x="23609" y="94830"/>
                </a:lnTo>
                <a:lnTo>
                  <a:pt x="23050" y="93980"/>
                </a:lnTo>
                <a:lnTo>
                  <a:pt x="23533" y="94678"/>
                </a:lnTo>
                <a:lnTo>
                  <a:pt x="23698" y="94932"/>
                </a:lnTo>
                <a:lnTo>
                  <a:pt x="24345" y="95694"/>
                </a:lnTo>
                <a:lnTo>
                  <a:pt x="25361" y="95935"/>
                </a:lnTo>
                <a:lnTo>
                  <a:pt x="25374" y="93713"/>
                </a:lnTo>
                <a:lnTo>
                  <a:pt x="24384" y="92583"/>
                </a:lnTo>
                <a:lnTo>
                  <a:pt x="24498" y="93002"/>
                </a:lnTo>
                <a:lnTo>
                  <a:pt x="24371" y="92570"/>
                </a:lnTo>
                <a:lnTo>
                  <a:pt x="24257" y="92151"/>
                </a:lnTo>
                <a:lnTo>
                  <a:pt x="24320" y="92354"/>
                </a:lnTo>
                <a:lnTo>
                  <a:pt x="24434" y="92633"/>
                </a:lnTo>
                <a:lnTo>
                  <a:pt x="26301" y="94754"/>
                </a:lnTo>
                <a:lnTo>
                  <a:pt x="26301" y="91643"/>
                </a:lnTo>
                <a:lnTo>
                  <a:pt x="25501" y="91351"/>
                </a:lnTo>
                <a:lnTo>
                  <a:pt x="23964" y="90805"/>
                </a:lnTo>
                <a:lnTo>
                  <a:pt x="23964" y="94754"/>
                </a:lnTo>
                <a:lnTo>
                  <a:pt x="23279" y="94183"/>
                </a:lnTo>
                <a:lnTo>
                  <a:pt x="23964" y="94754"/>
                </a:lnTo>
                <a:lnTo>
                  <a:pt x="23964" y="90805"/>
                </a:lnTo>
                <a:lnTo>
                  <a:pt x="23799" y="90728"/>
                </a:lnTo>
                <a:lnTo>
                  <a:pt x="22961" y="87693"/>
                </a:lnTo>
                <a:lnTo>
                  <a:pt x="23837" y="90665"/>
                </a:lnTo>
                <a:lnTo>
                  <a:pt x="23952" y="90792"/>
                </a:lnTo>
                <a:lnTo>
                  <a:pt x="25501" y="91351"/>
                </a:lnTo>
                <a:lnTo>
                  <a:pt x="25450" y="91160"/>
                </a:lnTo>
                <a:lnTo>
                  <a:pt x="25577" y="91376"/>
                </a:lnTo>
                <a:lnTo>
                  <a:pt x="27660" y="92125"/>
                </a:lnTo>
                <a:lnTo>
                  <a:pt x="29806" y="93345"/>
                </a:lnTo>
                <a:lnTo>
                  <a:pt x="29984" y="93433"/>
                </a:lnTo>
                <a:lnTo>
                  <a:pt x="30441" y="93205"/>
                </a:lnTo>
                <a:lnTo>
                  <a:pt x="30873" y="92989"/>
                </a:lnTo>
                <a:lnTo>
                  <a:pt x="30988" y="92837"/>
                </a:lnTo>
                <a:lnTo>
                  <a:pt x="30772" y="92862"/>
                </a:lnTo>
                <a:lnTo>
                  <a:pt x="30581" y="93052"/>
                </a:lnTo>
                <a:lnTo>
                  <a:pt x="30746" y="92862"/>
                </a:lnTo>
                <a:lnTo>
                  <a:pt x="30441" y="92900"/>
                </a:lnTo>
                <a:lnTo>
                  <a:pt x="30594" y="92875"/>
                </a:lnTo>
                <a:lnTo>
                  <a:pt x="30721" y="92811"/>
                </a:lnTo>
                <a:lnTo>
                  <a:pt x="30911" y="92837"/>
                </a:lnTo>
                <a:lnTo>
                  <a:pt x="31026" y="92710"/>
                </a:lnTo>
                <a:lnTo>
                  <a:pt x="31115" y="92430"/>
                </a:lnTo>
                <a:lnTo>
                  <a:pt x="31026" y="92710"/>
                </a:lnTo>
                <a:lnTo>
                  <a:pt x="30988" y="92837"/>
                </a:lnTo>
                <a:lnTo>
                  <a:pt x="30937" y="92964"/>
                </a:lnTo>
                <a:lnTo>
                  <a:pt x="31267" y="92798"/>
                </a:lnTo>
                <a:lnTo>
                  <a:pt x="31546" y="92646"/>
                </a:lnTo>
                <a:lnTo>
                  <a:pt x="31369" y="92354"/>
                </a:lnTo>
                <a:lnTo>
                  <a:pt x="31178" y="92354"/>
                </a:lnTo>
                <a:lnTo>
                  <a:pt x="31191" y="92202"/>
                </a:lnTo>
                <a:lnTo>
                  <a:pt x="30975" y="92354"/>
                </a:lnTo>
                <a:lnTo>
                  <a:pt x="30949" y="92024"/>
                </a:lnTo>
                <a:lnTo>
                  <a:pt x="31102" y="92138"/>
                </a:lnTo>
                <a:lnTo>
                  <a:pt x="31305" y="91630"/>
                </a:lnTo>
                <a:lnTo>
                  <a:pt x="31191" y="92202"/>
                </a:lnTo>
                <a:lnTo>
                  <a:pt x="31381" y="91630"/>
                </a:lnTo>
                <a:lnTo>
                  <a:pt x="31254" y="92265"/>
                </a:lnTo>
                <a:lnTo>
                  <a:pt x="31699" y="91744"/>
                </a:lnTo>
                <a:lnTo>
                  <a:pt x="31597" y="91351"/>
                </a:lnTo>
                <a:lnTo>
                  <a:pt x="31521" y="91186"/>
                </a:lnTo>
                <a:lnTo>
                  <a:pt x="31419" y="91503"/>
                </a:lnTo>
                <a:lnTo>
                  <a:pt x="31508" y="91147"/>
                </a:lnTo>
                <a:lnTo>
                  <a:pt x="31343" y="90830"/>
                </a:lnTo>
                <a:lnTo>
                  <a:pt x="30962" y="90055"/>
                </a:lnTo>
                <a:lnTo>
                  <a:pt x="31292" y="90716"/>
                </a:lnTo>
                <a:lnTo>
                  <a:pt x="31508" y="91135"/>
                </a:lnTo>
                <a:lnTo>
                  <a:pt x="31623" y="90868"/>
                </a:lnTo>
                <a:lnTo>
                  <a:pt x="31559" y="91249"/>
                </a:lnTo>
                <a:lnTo>
                  <a:pt x="31775" y="91668"/>
                </a:lnTo>
                <a:lnTo>
                  <a:pt x="31902" y="91516"/>
                </a:lnTo>
                <a:lnTo>
                  <a:pt x="31877" y="91897"/>
                </a:lnTo>
                <a:lnTo>
                  <a:pt x="31953" y="92075"/>
                </a:lnTo>
                <a:lnTo>
                  <a:pt x="32105" y="92379"/>
                </a:lnTo>
                <a:lnTo>
                  <a:pt x="32245" y="92671"/>
                </a:lnTo>
                <a:lnTo>
                  <a:pt x="32423" y="92659"/>
                </a:lnTo>
                <a:lnTo>
                  <a:pt x="32346" y="92862"/>
                </a:lnTo>
                <a:lnTo>
                  <a:pt x="32588" y="93357"/>
                </a:lnTo>
                <a:lnTo>
                  <a:pt x="32740" y="93040"/>
                </a:lnTo>
                <a:lnTo>
                  <a:pt x="32639" y="93408"/>
                </a:lnTo>
                <a:lnTo>
                  <a:pt x="33401" y="93345"/>
                </a:lnTo>
                <a:lnTo>
                  <a:pt x="33731" y="92900"/>
                </a:lnTo>
                <a:lnTo>
                  <a:pt x="33731" y="92773"/>
                </a:lnTo>
                <a:lnTo>
                  <a:pt x="33655" y="92494"/>
                </a:lnTo>
                <a:lnTo>
                  <a:pt x="33870" y="92722"/>
                </a:lnTo>
                <a:lnTo>
                  <a:pt x="34086" y="92430"/>
                </a:lnTo>
                <a:lnTo>
                  <a:pt x="34086" y="79768"/>
                </a:lnTo>
                <a:lnTo>
                  <a:pt x="33909" y="79603"/>
                </a:lnTo>
                <a:lnTo>
                  <a:pt x="33909" y="90868"/>
                </a:lnTo>
                <a:lnTo>
                  <a:pt x="33693" y="91033"/>
                </a:lnTo>
                <a:lnTo>
                  <a:pt x="33604" y="90766"/>
                </a:lnTo>
                <a:lnTo>
                  <a:pt x="33794" y="90830"/>
                </a:lnTo>
                <a:lnTo>
                  <a:pt x="33870" y="90665"/>
                </a:lnTo>
                <a:lnTo>
                  <a:pt x="33782" y="89344"/>
                </a:lnTo>
                <a:lnTo>
                  <a:pt x="33667" y="89471"/>
                </a:lnTo>
                <a:lnTo>
                  <a:pt x="33553" y="87896"/>
                </a:lnTo>
                <a:lnTo>
                  <a:pt x="33782" y="89344"/>
                </a:lnTo>
                <a:lnTo>
                  <a:pt x="33909" y="90868"/>
                </a:lnTo>
                <a:lnTo>
                  <a:pt x="33909" y="79603"/>
                </a:lnTo>
                <a:lnTo>
                  <a:pt x="33362" y="79717"/>
                </a:lnTo>
                <a:lnTo>
                  <a:pt x="33362" y="91744"/>
                </a:lnTo>
                <a:lnTo>
                  <a:pt x="33312" y="92138"/>
                </a:lnTo>
                <a:lnTo>
                  <a:pt x="33108" y="92265"/>
                </a:lnTo>
                <a:lnTo>
                  <a:pt x="33070" y="91897"/>
                </a:lnTo>
                <a:lnTo>
                  <a:pt x="32994" y="92519"/>
                </a:lnTo>
                <a:lnTo>
                  <a:pt x="32791" y="92925"/>
                </a:lnTo>
                <a:lnTo>
                  <a:pt x="32969" y="92583"/>
                </a:lnTo>
                <a:lnTo>
                  <a:pt x="32994" y="91821"/>
                </a:lnTo>
                <a:lnTo>
                  <a:pt x="32283" y="91071"/>
                </a:lnTo>
                <a:lnTo>
                  <a:pt x="32778" y="90487"/>
                </a:lnTo>
                <a:lnTo>
                  <a:pt x="32905" y="90347"/>
                </a:lnTo>
                <a:lnTo>
                  <a:pt x="32880" y="90525"/>
                </a:lnTo>
                <a:lnTo>
                  <a:pt x="32321" y="91033"/>
                </a:lnTo>
                <a:lnTo>
                  <a:pt x="33070" y="91897"/>
                </a:lnTo>
                <a:lnTo>
                  <a:pt x="33223" y="92036"/>
                </a:lnTo>
                <a:lnTo>
                  <a:pt x="33362" y="91744"/>
                </a:lnTo>
                <a:lnTo>
                  <a:pt x="33362" y="79717"/>
                </a:lnTo>
                <a:lnTo>
                  <a:pt x="31838" y="80441"/>
                </a:lnTo>
                <a:lnTo>
                  <a:pt x="31356" y="80060"/>
                </a:lnTo>
                <a:lnTo>
                  <a:pt x="31356" y="80683"/>
                </a:lnTo>
                <a:lnTo>
                  <a:pt x="31153" y="81127"/>
                </a:lnTo>
                <a:lnTo>
                  <a:pt x="31292" y="80708"/>
                </a:lnTo>
                <a:lnTo>
                  <a:pt x="31356" y="80060"/>
                </a:lnTo>
                <a:lnTo>
                  <a:pt x="30899" y="79654"/>
                </a:lnTo>
                <a:lnTo>
                  <a:pt x="30899" y="89903"/>
                </a:lnTo>
                <a:lnTo>
                  <a:pt x="30314" y="89052"/>
                </a:lnTo>
                <a:lnTo>
                  <a:pt x="27571" y="86106"/>
                </a:lnTo>
                <a:lnTo>
                  <a:pt x="27584" y="86296"/>
                </a:lnTo>
                <a:lnTo>
                  <a:pt x="27495" y="86017"/>
                </a:lnTo>
                <a:lnTo>
                  <a:pt x="25692" y="84162"/>
                </a:lnTo>
                <a:lnTo>
                  <a:pt x="25603" y="84302"/>
                </a:lnTo>
                <a:lnTo>
                  <a:pt x="25654" y="84124"/>
                </a:lnTo>
                <a:lnTo>
                  <a:pt x="26225" y="83350"/>
                </a:lnTo>
                <a:lnTo>
                  <a:pt x="25730" y="84124"/>
                </a:lnTo>
                <a:lnTo>
                  <a:pt x="27495" y="86017"/>
                </a:lnTo>
                <a:lnTo>
                  <a:pt x="27546" y="85839"/>
                </a:lnTo>
                <a:lnTo>
                  <a:pt x="27635" y="86169"/>
                </a:lnTo>
                <a:lnTo>
                  <a:pt x="30137" y="88836"/>
                </a:lnTo>
                <a:lnTo>
                  <a:pt x="30264" y="88976"/>
                </a:lnTo>
                <a:lnTo>
                  <a:pt x="30492" y="89217"/>
                </a:lnTo>
                <a:lnTo>
                  <a:pt x="30645" y="89382"/>
                </a:lnTo>
                <a:lnTo>
                  <a:pt x="30556" y="89217"/>
                </a:lnTo>
                <a:lnTo>
                  <a:pt x="30645" y="89382"/>
                </a:lnTo>
                <a:lnTo>
                  <a:pt x="30314" y="89052"/>
                </a:lnTo>
                <a:lnTo>
                  <a:pt x="30899" y="89903"/>
                </a:lnTo>
                <a:lnTo>
                  <a:pt x="30899" y="79654"/>
                </a:lnTo>
                <a:lnTo>
                  <a:pt x="31838" y="80441"/>
                </a:lnTo>
                <a:lnTo>
                  <a:pt x="33718" y="79527"/>
                </a:lnTo>
                <a:lnTo>
                  <a:pt x="33629" y="79362"/>
                </a:lnTo>
                <a:lnTo>
                  <a:pt x="33794" y="79502"/>
                </a:lnTo>
                <a:lnTo>
                  <a:pt x="36601" y="81978"/>
                </a:lnTo>
                <a:lnTo>
                  <a:pt x="36601" y="81267"/>
                </a:lnTo>
                <a:lnTo>
                  <a:pt x="36283" y="80860"/>
                </a:lnTo>
                <a:lnTo>
                  <a:pt x="35839" y="80314"/>
                </a:lnTo>
                <a:lnTo>
                  <a:pt x="36258" y="80822"/>
                </a:lnTo>
                <a:lnTo>
                  <a:pt x="35725" y="79730"/>
                </a:lnTo>
                <a:lnTo>
                  <a:pt x="34315" y="79248"/>
                </a:lnTo>
                <a:lnTo>
                  <a:pt x="34175" y="79209"/>
                </a:lnTo>
                <a:lnTo>
                  <a:pt x="34112" y="79400"/>
                </a:lnTo>
                <a:lnTo>
                  <a:pt x="33985" y="79400"/>
                </a:lnTo>
                <a:lnTo>
                  <a:pt x="33515" y="79057"/>
                </a:lnTo>
                <a:lnTo>
                  <a:pt x="33248" y="78867"/>
                </a:lnTo>
                <a:lnTo>
                  <a:pt x="32677" y="78676"/>
                </a:lnTo>
                <a:lnTo>
                  <a:pt x="33248" y="78867"/>
                </a:lnTo>
                <a:lnTo>
                  <a:pt x="33947" y="79311"/>
                </a:lnTo>
                <a:lnTo>
                  <a:pt x="34175" y="79311"/>
                </a:lnTo>
                <a:lnTo>
                  <a:pt x="34099" y="79171"/>
                </a:lnTo>
                <a:lnTo>
                  <a:pt x="34315" y="79248"/>
                </a:lnTo>
                <a:lnTo>
                  <a:pt x="34467" y="79171"/>
                </a:lnTo>
                <a:lnTo>
                  <a:pt x="35725" y="79730"/>
                </a:lnTo>
                <a:lnTo>
                  <a:pt x="36207" y="80708"/>
                </a:lnTo>
                <a:lnTo>
                  <a:pt x="37198" y="82016"/>
                </a:lnTo>
                <a:lnTo>
                  <a:pt x="38887" y="82321"/>
                </a:lnTo>
                <a:lnTo>
                  <a:pt x="37388" y="80314"/>
                </a:lnTo>
                <a:lnTo>
                  <a:pt x="36741" y="79438"/>
                </a:lnTo>
                <a:lnTo>
                  <a:pt x="37312" y="80200"/>
                </a:lnTo>
                <a:lnTo>
                  <a:pt x="37439" y="80327"/>
                </a:lnTo>
                <a:lnTo>
                  <a:pt x="38163" y="80581"/>
                </a:lnTo>
                <a:lnTo>
                  <a:pt x="37388" y="80314"/>
                </a:lnTo>
                <a:lnTo>
                  <a:pt x="38912" y="82321"/>
                </a:lnTo>
                <a:lnTo>
                  <a:pt x="39065" y="82346"/>
                </a:lnTo>
                <a:lnTo>
                  <a:pt x="39128" y="73685"/>
                </a:lnTo>
                <a:lnTo>
                  <a:pt x="38925" y="73660"/>
                </a:lnTo>
                <a:lnTo>
                  <a:pt x="38925" y="77000"/>
                </a:lnTo>
                <a:lnTo>
                  <a:pt x="38887" y="77152"/>
                </a:lnTo>
                <a:lnTo>
                  <a:pt x="38646" y="77139"/>
                </a:lnTo>
                <a:lnTo>
                  <a:pt x="38569" y="76885"/>
                </a:lnTo>
                <a:lnTo>
                  <a:pt x="38785" y="77063"/>
                </a:lnTo>
                <a:lnTo>
                  <a:pt x="38925" y="77000"/>
                </a:lnTo>
                <a:lnTo>
                  <a:pt x="38925" y="73660"/>
                </a:lnTo>
                <a:lnTo>
                  <a:pt x="38074" y="73583"/>
                </a:lnTo>
                <a:lnTo>
                  <a:pt x="38074" y="75209"/>
                </a:lnTo>
                <a:lnTo>
                  <a:pt x="37769" y="75120"/>
                </a:lnTo>
                <a:lnTo>
                  <a:pt x="37769" y="77571"/>
                </a:lnTo>
                <a:lnTo>
                  <a:pt x="37668" y="77863"/>
                </a:lnTo>
                <a:lnTo>
                  <a:pt x="37579" y="77660"/>
                </a:lnTo>
                <a:lnTo>
                  <a:pt x="35331" y="78752"/>
                </a:lnTo>
                <a:lnTo>
                  <a:pt x="35407" y="79082"/>
                </a:lnTo>
                <a:lnTo>
                  <a:pt x="35509" y="79209"/>
                </a:lnTo>
                <a:lnTo>
                  <a:pt x="35382" y="79184"/>
                </a:lnTo>
                <a:lnTo>
                  <a:pt x="35255" y="78778"/>
                </a:lnTo>
                <a:lnTo>
                  <a:pt x="37528" y="77673"/>
                </a:lnTo>
                <a:lnTo>
                  <a:pt x="37452" y="77393"/>
                </a:lnTo>
                <a:lnTo>
                  <a:pt x="37579" y="77660"/>
                </a:lnTo>
                <a:lnTo>
                  <a:pt x="37769" y="77571"/>
                </a:lnTo>
                <a:lnTo>
                  <a:pt x="37769" y="75120"/>
                </a:lnTo>
                <a:lnTo>
                  <a:pt x="34239" y="74015"/>
                </a:lnTo>
                <a:lnTo>
                  <a:pt x="34239" y="76428"/>
                </a:lnTo>
                <a:lnTo>
                  <a:pt x="34188" y="76593"/>
                </a:lnTo>
                <a:lnTo>
                  <a:pt x="34112" y="76428"/>
                </a:lnTo>
                <a:lnTo>
                  <a:pt x="34239" y="76428"/>
                </a:lnTo>
                <a:lnTo>
                  <a:pt x="34239" y="74015"/>
                </a:lnTo>
                <a:lnTo>
                  <a:pt x="32842" y="73571"/>
                </a:lnTo>
                <a:lnTo>
                  <a:pt x="33045" y="73367"/>
                </a:lnTo>
                <a:lnTo>
                  <a:pt x="32880" y="73342"/>
                </a:lnTo>
                <a:lnTo>
                  <a:pt x="33045" y="73367"/>
                </a:lnTo>
                <a:lnTo>
                  <a:pt x="34696" y="73596"/>
                </a:lnTo>
                <a:lnTo>
                  <a:pt x="33045" y="73367"/>
                </a:lnTo>
                <a:lnTo>
                  <a:pt x="32931" y="73596"/>
                </a:lnTo>
                <a:lnTo>
                  <a:pt x="38074" y="75209"/>
                </a:lnTo>
                <a:lnTo>
                  <a:pt x="38074" y="73583"/>
                </a:lnTo>
                <a:lnTo>
                  <a:pt x="36017" y="73367"/>
                </a:lnTo>
                <a:lnTo>
                  <a:pt x="42926" y="74053"/>
                </a:lnTo>
                <a:lnTo>
                  <a:pt x="41122" y="72148"/>
                </a:lnTo>
                <a:lnTo>
                  <a:pt x="42926" y="74053"/>
                </a:lnTo>
                <a:lnTo>
                  <a:pt x="42926" y="72758"/>
                </a:lnTo>
                <a:lnTo>
                  <a:pt x="41478" y="72275"/>
                </a:lnTo>
                <a:lnTo>
                  <a:pt x="41236" y="72199"/>
                </a:lnTo>
                <a:lnTo>
                  <a:pt x="39446" y="70294"/>
                </a:lnTo>
                <a:lnTo>
                  <a:pt x="35356" y="70205"/>
                </a:lnTo>
                <a:lnTo>
                  <a:pt x="34480" y="69913"/>
                </a:lnTo>
                <a:lnTo>
                  <a:pt x="33947" y="70180"/>
                </a:lnTo>
                <a:lnTo>
                  <a:pt x="33337" y="70180"/>
                </a:lnTo>
                <a:lnTo>
                  <a:pt x="33337" y="73088"/>
                </a:lnTo>
                <a:lnTo>
                  <a:pt x="33337" y="70180"/>
                </a:lnTo>
                <a:lnTo>
                  <a:pt x="32677" y="70751"/>
                </a:lnTo>
                <a:lnTo>
                  <a:pt x="32677" y="74739"/>
                </a:lnTo>
                <a:lnTo>
                  <a:pt x="32334" y="74625"/>
                </a:lnTo>
                <a:lnTo>
                  <a:pt x="32334" y="78613"/>
                </a:lnTo>
                <a:lnTo>
                  <a:pt x="32181" y="78625"/>
                </a:lnTo>
                <a:lnTo>
                  <a:pt x="32321" y="78549"/>
                </a:lnTo>
                <a:lnTo>
                  <a:pt x="32334" y="74625"/>
                </a:lnTo>
                <a:lnTo>
                  <a:pt x="31889" y="74472"/>
                </a:lnTo>
                <a:lnTo>
                  <a:pt x="32016" y="74358"/>
                </a:lnTo>
                <a:lnTo>
                  <a:pt x="32677" y="74739"/>
                </a:lnTo>
                <a:lnTo>
                  <a:pt x="32677" y="70751"/>
                </a:lnTo>
                <a:lnTo>
                  <a:pt x="32651" y="73507"/>
                </a:lnTo>
                <a:lnTo>
                  <a:pt x="32651" y="70777"/>
                </a:lnTo>
                <a:lnTo>
                  <a:pt x="32499" y="70916"/>
                </a:lnTo>
                <a:lnTo>
                  <a:pt x="31013" y="71678"/>
                </a:lnTo>
                <a:lnTo>
                  <a:pt x="31813" y="71564"/>
                </a:lnTo>
                <a:lnTo>
                  <a:pt x="31559" y="71615"/>
                </a:lnTo>
                <a:lnTo>
                  <a:pt x="31559" y="74790"/>
                </a:lnTo>
                <a:lnTo>
                  <a:pt x="31115" y="74993"/>
                </a:lnTo>
                <a:lnTo>
                  <a:pt x="31115" y="77139"/>
                </a:lnTo>
                <a:lnTo>
                  <a:pt x="30988" y="77355"/>
                </a:lnTo>
                <a:lnTo>
                  <a:pt x="31115" y="77139"/>
                </a:lnTo>
                <a:lnTo>
                  <a:pt x="31115" y="74993"/>
                </a:lnTo>
                <a:lnTo>
                  <a:pt x="30734" y="75158"/>
                </a:lnTo>
                <a:lnTo>
                  <a:pt x="30734" y="79349"/>
                </a:lnTo>
                <a:lnTo>
                  <a:pt x="30670" y="82499"/>
                </a:lnTo>
                <a:lnTo>
                  <a:pt x="30581" y="83248"/>
                </a:lnTo>
                <a:lnTo>
                  <a:pt x="30480" y="83083"/>
                </a:lnTo>
                <a:lnTo>
                  <a:pt x="30416" y="83248"/>
                </a:lnTo>
                <a:lnTo>
                  <a:pt x="30391" y="82943"/>
                </a:lnTo>
                <a:lnTo>
                  <a:pt x="30480" y="83083"/>
                </a:lnTo>
                <a:lnTo>
                  <a:pt x="30670" y="82499"/>
                </a:lnTo>
                <a:lnTo>
                  <a:pt x="30670" y="79438"/>
                </a:lnTo>
                <a:lnTo>
                  <a:pt x="30441" y="79248"/>
                </a:lnTo>
                <a:lnTo>
                  <a:pt x="30289" y="79209"/>
                </a:lnTo>
                <a:lnTo>
                  <a:pt x="30226" y="79057"/>
                </a:lnTo>
                <a:lnTo>
                  <a:pt x="30403" y="79197"/>
                </a:lnTo>
                <a:lnTo>
                  <a:pt x="30530" y="79311"/>
                </a:lnTo>
                <a:lnTo>
                  <a:pt x="30734" y="79349"/>
                </a:lnTo>
                <a:lnTo>
                  <a:pt x="30734" y="75158"/>
                </a:lnTo>
                <a:lnTo>
                  <a:pt x="29997" y="75476"/>
                </a:lnTo>
                <a:lnTo>
                  <a:pt x="29997" y="78435"/>
                </a:lnTo>
                <a:lnTo>
                  <a:pt x="29908" y="78778"/>
                </a:lnTo>
                <a:lnTo>
                  <a:pt x="29705" y="78778"/>
                </a:lnTo>
                <a:lnTo>
                  <a:pt x="29641" y="78549"/>
                </a:lnTo>
                <a:lnTo>
                  <a:pt x="29794" y="78676"/>
                </a:lnTo>
                <a:lnTo>
                  <a:pt x="29997" y="78435"/>
                </a:lnTo>
                <a:lnTo>
                  <a:pt x="29997" y="75476"/>
                </a:lnTo>
                <a:lnTo>
                  <a:pt x="29641" y="75628"/>
                </a:lnTo>
                <a:lnTo>
                  <a:pt x="31559" y="74790"/>
                </a:lnTo>
                <a:lnTo>
                  <a:pt x="31559" y="71615"/>
                </a:lnTo>
                <a:lnTo>
                  <a:pt x="30988" y="71691"/>
                </a:lnTo>
                <a:lnTo>
                  <a:pt x="30861" y="71716"/>
                </a:lnTo>
                <a:lnTo>
                  <a:pt x="30861" y="73253"/>
                </a:lnTo>
                <a:lnTo>
                  <a:pt x="30734" y="73304"/>
                </a:lnTo>
                <a:lnTo>
                  <a:pt x="29984" y="73291"/>
                </a:lnTo>
                <a:lnTo>
                  <a:pt x="30734" y="73304"/>
                </a:lnTo>
                <a:lnTo>
                  <a:pt x="30861" y="73253"/>
                </a:lnTo>
                <a:lnTo>
                  <a:pt x="30861" y="71716"/>
                </a:lnTo>
                <a:lnTo>
                  <a:pt x="29781" y="71856"/>
                </a:lnTo>
                <a:lnTo>
                  <a:pt x="29781" y="73482"/>
                </a:lnTo>
                <a:lnTo>
                  <a:pt x="29667" y="73698"/>
                </a:lnTo>
                <a:lnTo>
                  <a:pt x="29489" y="73761"/>
                </a:lnTo>
                <a:lnTo>
                  <a:pt x="29781" y="73482"/>
                </a:lnTo>
                <a:lnTo>
                  <a:pt x="29781" y="71856"/>
                </a:lnTo>
                <a:lnTo>
                  <a:pt x="29260" y="71920"/>
                </a:lnTo>
                <a:lnTo>
                  <a:pt x="29260" y="81076"/>
                </a:lnTo>
                <a:lnTo>
                  <a:pt x="29260" y="71920"/>
                </a:lnTo>
                <a:lnTo>
                  <a:pt x="29159" y="80772"/>
                </a:lnTo>
                <a:lnTo>
                  <a:pt x="27876" y="80860"/>
                </a:lnTo>
                <a:lnTo>
                  <a:pt x="28003" y="80911"/>
                </a:lnTo>
                <a:lnTo>
                  <a:pt x="28295" y="81013"/>
                </a:lnTo>
                <a:lnTo>
                  <a:pt x="27813" y="80987"/>
                </a:lnTo>
                <a:lnTo>
                  <a:pt x="27609" y="80949"/>
                </a:lnTo>
                <a:lnTo>
                  <a:pt x="27559" y="81114"/>
                </a:lnTo>
                <a:lnTo>
                  <a:pt x="27508" y="81368"/>
                </a:lnTo>
                <a:lnTo>
                  <a:pt x="27393" y="81915"/>
                </a:lnTo>
                <a:lnTo>
                  <a:pt x="27393" y="84137"/>
                </a:lnTo>
                <a:lnTo>
                  <a:pt x="26873" y="82740"/>
                </a:lnTo>
                <a:lnTo>
                  <a:pt x="26936" y="84772"/>
                </a:lnTo>
                <a:lnTo>
                  <a:pt x="26835" y="84315"/>
                </a:lnTo>
                <a:lnTo>
                  <a:pt x="26885" y="85369"/>
                </a:lnTo>
                <a:lnTo>
                  <a:pt x="26784" y="84124"/>
                </a:lnTo>
                <a:lnTo>
                  <a:pt x="26492" y="82931"/>
                </a:lnTo>
                <a:lnTo>
                  <a:pt x="26416" y="83058"/>
                </a:lnTo>
                <a:lnTo>
                  <a:pt x="26289" y="82092"/>
                </a:lnTo>
                <a:lnTo>
                  <a:pt x="26492" y="82931"/>
                </a:lnTo>
                <a:lnTo>
                  <a:pt x="26695" y="82613"/>
                </a:lnTo>
                <a:lnTo>
                  <a:pt x="26670" y="82194"/>
                </a:lnTo>
                <a:lnTo>
                  <a:pt x="26784" y="82486"/>
                </a:lnTo>
                <a:lnTo>
                  <a:pt x="26898" y="81635"/>
                </a:lnTo>
                <a:lnTo>
                  <a:pt x="26885" y="82321"/>
                </a:lnTo>
                <a:lnTo>
                  <a:pt x="27063" y="82054"/>
                </a:lnTo>
                <a:lnTo>
                  <a:pt x="26949" y="82931"/>
                </a:lnTo>
                <a:lnTo>
                  <a:pt x="27393" y="84137"/>
                </a:lnTo>
                <a:lnTo>
                  <a:pt x="27393" y="81915"/>
                </a:lnTo>
                <a:lnTo>
                  <a:pt x="27178" y="82740"/>
                </a:lnTo>
                <a:lnTo>
                  <a:pt x="27508" y="81368"/>
                </a:lnTo>
                <a:lnTo>
                  <a:pt x="27546" y="81165"/>
                </a:lnTo>
                <a:lnTo>
                  <a:pt x="27508" y="80975"/>
                </a:lnTo>
                <a:lnTo>
                  <a:pt x="27711" y="80873"/>
                </a:lnTo>
                <a:lnTo>
                  <a:pt x="27851" y="80797"/>
                </a:lnTo>
                <a:lnTo>
                  <a:pt x="28270" y="80200"/>
                </a:lnTo>
                <a:lnTo>
                  <a:pt x="27889" y="80772"/>
                </a:lnTo>
                <a:lnTo>
                  <a:pt x="28028" y="80708"/>
                </a:lnTo>
                <a:lnTo>
                  <a:pt x="27876" y="80860"/>
                </a:lnTo>
                <a:lnTo>
                  <a:pt x="29070" y="80772"/>
                </a:lnTo>
                <a:lnTo>
                  <a:pt x="28803" y="80314"/>
                </a:lnTo>
                <a:lnTo>
                  <a:pt x="28676" y="80378"/>
                </a:lnTo>
                <a:lnTo>
                  <a:pt x="28638" y="80035"/>
                </a:lnTo>
                <a:lnTo>
                  <a:pt x="28498" y="79819"/>
                </a:lnTo>
                <a:lnTo>
                  <a:pt x="28498" y="80200"/>
                </a:lnTo>
                <a:lnTo>
                  <a:pt x="28092" y="80683"/>
                </a:lnTo>
                <a:lnTo>
                  <a:pt x="28498" y="80200"/>
                </a:lnTo>
                <a:lnTo>
                  <a:pt x="28498" y="79819"/>
                </a:lnTo>
                <a:lnTo>
                  <a:pt x="28219" y="79349"/>
                </a:lnTo>
                <a:lnTo>
                  <a:pt x="28054" y="79082"/>
                </a:lnTo>
                <a:lnTo>
                  <a:pt x="28003" y="79311"/>
                </a:lnTo>
                <a:lnTo>
                  <a:pt x="27914" y="79705"/>
                </a:lnTo>
                <a:lnTo>
                  <a:pt x="27127" y="80581"/>
                </a:lnTo>
                <a:lnTo>
                  <a:pt x="27025" y="80822"/>
                </a:lnTo>
                <a:lnTo>
                  <a:pt x="27178" y="80911"/>
                </a:lnTo>
                <a:lnTo>
                  <a:pt x="27025" y="80822"/>
                </a:lnTo>
                <a:lnTo>
                  <a:pt x="26924" y="81267"/>
                </a:lnTo>
                <a:lnTo>
                  <a:pt x="26924" y="80937"/>
                </a:lnTo>
                <a:lnTo>
                  <a:pt x="26784" y="80746"/>
                </a:lnTo>
                <a:lnTo>
                  <a:pt x="26619" y="80695"/>
                </a:lnTo>
                <a:lnTo>
                  <a:pt x="26631" y="80949"/>
                </a:lnTo>
                <a:lnTo>
                  <a:pt x="26631" y="81153"/>
                </a:lnTo>
                <a:lnTo>
                  <a:pt x="26631" y="81407"/>
                </a:lnTo>
                <a:lnTo>
                  <a:pt x="26771" y="81343"/>
                </a:lnTo>
                <a:lnTo>
                  <a:pt x="26670" y="82169"/>
                </a:lnTo>
                <a:lnTo>
                  <a:pt x="26631" y="81407"/>
                </a:lnTo>
                <a:lnTo>
                  <a:pt x="26631" y="81153"/>
                </a:lnTo>
                <a:lnTo>
                  <a:pt x="26631" y="80949"/>
                </a:lnTo>
                <a:lnTo>
                  <a:pt x="26504" y="80962"/>
                </a:lnTo>
                <a:lnTo>
                  <a:pt x="26581" y="80683"/>
                </a:lnTo>
                <a:lnTo>
                  <a:pt x="26746" y="79527"/>
                </a:lnTo>
                <a:lnTo>
                  <a:pt x="26670" y="80708"/>
                </a:lnTo>
                <a:lnTo>
                  <a:pt x="26936" y="80797"/>
                </a:lnTo>
                <a:lnTo>
                  <a:pt x="27127" y="80581"/>
                </a:lnTo>
                <a:lnTo>
                  <a:pt x="27876" y="79730"/>
                </a:lnTo>
                <a:lnTo>
                  <a:pt x="27990" y="79324"/>
                </a:lnTo>
                <a:lnTo>
                  <a:pt x="27927" y="78879"/>
                </a:lnTo>
                <a:lnTo>
                  <a:pt x="28054" y="79082"/>
                </a:lnTo>
                <a:lnTo>
                  <a:pt x="28346" y="77863"/>
                </a:lnTo>
                <a:lnTo>
                  <a:pt x="27774" y="77762"/>
                </a:lnTo>
                <a:lnTo>
                  <a:pt x="27774" y="78422"/>
                </a:lnTo>
                <a:lnTo>
                  <a:pt x="27660" y="78638"/>
                </a:lnTo>
                <a:lnTo>
                  <a:pt x="27533" y="78638"/>
                </a:lnTo>
                <a:lnTo>
                  <a:pt x="27774" y="78422"/>
                </a:lnTo>
                <a:lnTo>
                  <a:pt x="27774" y="77762"/>
                </a:lnTo>
                <a:lnTo>
                  <a:pt x="27355" y="77685"/>
                </a:lnTo>
                <a:lnTo>
                  <a:pt x="27292" y="77863"/>
                </a:lnTo>
                <a:lnTo>
                  <a:pt x="27216" y="77660"/>
                </a:lnTo>
                <a:lnTo>
                  <a:pt x="27355" y="77685"/>
                </a:lnTo>
                <a:lnTo>
                  <a:pt x="27393" y="77533"/>
                </a:lnTo>
                <a:lnTo>
                  <a:pt x="27559" y="77050"/>
                </a:lnTo>
                <a:lnTo>
                  <a:pt x="26250" y="77139"/>
                </a:lnTo>
                <a:lnTo>
                  <a:pt x="26250" y="81978"/>
                </a:lnTo>
                <a:lnTo>
                  <a:pt x="26187" y="81661"/>
                </a:lnTo>
                <a:lnTo>
                  <a:pt x="26022" y="81000"/>
                </a:lnTo>
                <a:lnTo>
                  <a:pt x="25882" y="80454"/>
                </a:lnTo>
                <a:lnTo>
                  <a:pt x="26022" y="81000"/>
                </a:lnTo>
                <a:lnTo>
                  <a:pt x="26174" y="81635"/>
                </a:lnTo>
                <a:lnTo>
                  <a:pt x="26250" y="81978"/>
                </a:lnTo>
                <a:lnTo>
                  <a:pt x="26250" y="77139"/>
                </a:lnTo>
                <a:lnTo>
                  <a:pt x="26060" y="77152"/>
                </a:lnTo>
                <a:lnTo>
                  <a:pt x="27559" y="77050"/>
                </a:lnTo>
                <a:lnTo>
                  <a:pt x="27419" y="77685"/>
                </a:lnTo>
                <a:lnTo>
                  <a:pt x="28346" y="77863"/>
                </a:lnTo>
                <a:lnTo>
                  <a:pt x="28397" y="77482"/>
                </a:lnTo>
                <a:lnTo>
                  <a:pt x="28562" y="77000"/>
                </a:lnTo>
                <a:lnTo>
                  <a:pt x="27901" y="77050"/>
                </a:lnTo>
                <a:lnTo>
                  <a:pt x="27635" y="76822"/>
                </a:lnTo>
                <a:lnTo>
                  <a:pt x="27368" y="76593"/>
                </a:lnTo>
                <a:lnTo>
                  <a:pt x="27241" y="76644"/>
                </a:lnTo>
                <a:lnTo>
                  <a:pt x="27165" y="76428"/>
                </a:lnTo>
                <a:lnTo>
                  <a:pt x="27368" y="76593"/>
                </a:lnTo>
                <a:lnTo>
                  <a:pt x="27520" y="76530"/>
                </a:lnTo>
                <a:lnTo>
                  <a:pt x="27635" y="76822"/>
                </a:lnTo>
                <a:lnTo>
                  <a:pt x="27762" y="76415"/>
                </a:lnTo>
                <a:lnTo>
                  <a:pt x="27711" y="76885"/>
                </a:lnTo>
                <a:lnTo>
                  <a:pt x="27889" y="77038"/>
                </a:lnTo>
                <a:lnTo>
                  <a:pt x="28562" y="77000"/>
                </a:lnTo>
                <a:lnTo>
                  <a:pt x="28460" y="77533"/>
                </a:lnTo>
                <a:lnTo>
                  <a:pt x="28587" y="77635"/>
                </a:lnTo>
                <a:lnTo>
                  <a:pt x="28752" y="77482"/>
                </a:lnTo>
                <a:lnTo>
                  <a:pt x="28702" y="77736"/>
                </a:lnTo>
                <a:lnTo>
                  <a:pt x="28981" y="77990"/>
                </a:lnTo>
                <a:lnTo>
                  <a:pt x="28587" y="77635"/>
                </a:lnTo>
                <a:lnTo>
                  <a:pt x="28435" y="77508"/>
                </a:lnTo>
                <a:lnTo>
                  <a:pt x="28346" y="77863"/>
                </a:lnTo>
                <a:lnTo>
                  <a:pt x="28232" y="78371"/>
                </a:lnTo>
                <a:lnTo>
                  <a:pt x="28105" y="79171"/>
                </a:lnTo>
                <a:lnTo>
                  <a:pt x="28219" y="79349"/>
                </a:lnTo>
                <a:lnTo>
                  <a:pt x="28333" y="79527"/>
                </a:lnTo>
                <a:lnTo>
                  <a:pt x="28575" y="79946"/>
                </a:lnTo>
                <a:lnTo>
                  <a:pt x="28714" y="79946"/>
                </a:lnTo>
                <a:lnTo>
                  <a:pt x="28727" y="80200"/>
                </a:lnTo>
                <a:lnTo>
                  <a:pt x="28867" y="80289"/>
                </a:lnTo>
                <a:lnTo>
                  <a:pt x="29070" y="80772"/>
                </a:lnTo>
                <a:lnTo>
                  <a:pt x="29159" y="71945"/>
                </a:lnTo>
                <a:lnTo>
                  <a:pt x="28448" y="72834"/>
                </a:lnTo>
                <a:lnTo>
                  <a:pt x="28321" y="73215"/>
                </a:lnTo>
                <a:lnTo>
                  <a:pt x="28803" y="73228"/>
                </a:lnTo>
                <a:lnTo>
                  <a:pt x="28752" y="73367"/>
                </a:lnTo>
                <a:lnTo>
                  <a:pt x="28625" y="73748"/>
                </a:lnTo>
                <a:lnTo>
                  <a:pt x="28524" y="73291"/>
                </a:lnTo>
                <a:lnTo>
                  <a:pt x="28524" y="74117"/>
                </a:lnTo>
                <a:lnTo>
                  <a:pt x="28295" y="74790"/>
                </a:lnTo>
                <a:lnTo>
                  <a:pt x="28257" y="74917"/>
                </a:lnTo>
                <a:lnTo>
                  <a:pt x="28295" y="74790"/>
                </a:lnTo>
                <a:lnTo>
                  <a:pt x="28511" y="74117"/>
                </a:lnTo>
                <a:lnTo>
                  <a:pt x="28524" y="73291"/>
                </a:lnTo>
                <a:lnTo>
                  <a:pt x="28752" y="73367"/>
                </a:lnTo>
                <a:lnTo>
                  <a:pt x="28752" y="73228"/>
                </a:lnTo>
                <a:lnTo>
                  <a:pt x="28308" y="73215"/>
                </a:lnTo>
                <a:lnTo>
                  <a:pt x="28181" y="73215"/>
                </a:lnTo>
                <a:lnTo>
                  <a:pt x="28448" y="73266"/>
                </a:lnTo>
                <a:lnTo>
                  <a:pt x="28155" y="73253"/>
                </a:lnTo>
                <a:lnTo>
                  <a:pt x="27584" y="72961"/>
                </a:lnTo>
                <a:lnTo>
                  <a:pt x="27101" y="73202"/>
                </a:lnTo>
                <a:lnTo>
                  <a:pt x="27101" y="76009"/>
                </a:lnTo>
                <a:lnTo>
                  <a:pt x="27025" y="76301"/>
                </a:lnTo>
                <a:lnTo>
                  <a:pt x="26797" y="76301"/>
                </a:lnTo>
                <a:lnTo>
                  <a:pt x="26695" y="76009"/>
                </a:lnTo>
                <a:lnTo>
                  <a:pt x="26911" y="76187"/>
                </a:lnTo>
                <a:lnTo>
                  <a:pt x="27101" y="76009"/>
                </a:lnTo>
                <a:lnTo>
                  <a:pt x="27101" y="73202"/>
                </a:lnTo>
                <a:lnTo>
                  <a:pt x="26250" y="73228"/>
                </a:lnTo>
                <a:lnTo>
                  <a:pt x="26250" y="75628"/>
                </a:lnTo>
                <a:lnTo>
                  <a:pt x="25882" y="76200"/>
                </a:lnTo>
                <a:lnTo>
                  <a:pt x="25882" y="80441"/>
                </a:lnTo>
                <a:lnTo>
                  <a:pt x="25450" y="78638"/>
                </a:lnTo>
                <a:lnTo>
                  <a:pt x="25527" y="80327"/>
                </a:lnTo>
                <a:lnTo>
                  <a:pt x="25450" y="82486"/>
                </a:lnTo>
                <a:lnTo>
                  <a:pt x="25400" y="83858"/>
                </a:lnTo>
                <a:lnTo>
                  <a:pt x="25336" y="82613"/>
                </a:lnTo>
                <a:lnTo>
                  <a:pt x="25349" y="82054"/>
                </a:lnTo>
                <a:lnTo>
                  <a:pt x="25374" y="81191"/>
                </a:lnTo>
                <a:lnTo>
                  <a:pt x="25349" y="82054"/>
                </a:lnTo>
                <a:lnTo>
                  <a:pt x="25336" y="82613"/>
                </a:lnTo>
                <a:lnTo>
                  <a:pt x="25450" y="82486"/>
                </a:lnTo>
                <a:lnTo>
                  <a:pt x="25450" y="80314"/>
                </a:lnTo>
                <a:lnTo>
                  <a:pt x="25387" y="81038"/>
                </a:lnTo>
                <a:lnTo>
                  <a:pt x="25400" y="80289"/>
                </a:lnTo>
                <a:lnTo>
                  <a:pt x="23545" y="79667"/>
                </a:lnTo>
                <a:lnTo>
                  <a:pt x="23749" y="79527"/>
                </a:lnTo>
                <a:lnTo>
                  <a:pt x="23634" y="79692"/>
                </a:lnTo>
                <a:lnTo>
                  <a:pt x="25400" y="80289"/>
                </a:lnTo>
                <a:lnTo>
                  <a:pt x="25387" y="78371"/>
                </a:lnTo>
                <a:lnTo>
                  <a:pt x="25273" y="78041"/>
                </a:lnTo>
                <a:lnTo>
                  <a:pt x="25222" y="77685"/>
                </a:lnTo>
                <a:lnTo>
                  <a:pt x="25044" y="77965"/>
                </a:lnTo>
                <a:lnTo>
                  <a:pt x="25196" y="78016"/>
                </a:lnTo>
                <a:lnTo>
                  <a:pt x="24930" y="77939"/>
                </a:lnTo>
                <a:lnTo>
                  <a:pt x="24485" y="78333"/>
                </a:lnTo>
                <a:lnTo>
                  <a:pt x="23774" y="78930"/>
                </a:lnTo>
                <a:lnTo>
                  <a:pt x="24511" y="78282"/>
                </a:lnTo>
                <a:lnTo>
                  <a:pt x="24815" y="78028"/>
                </a:lnTo>
                <a:lnTo>
                  <a:pt x="24765" y="77901"/>
                </a:lnTo>
                <a:lnTo>
                  <a:pt x="24638" y="78092"/>
                </a:lnTo>
                <a:lnTo>
                  <a:pt x="24638" y="77876"/>
                </a:lnTo>
                <a:lnTo>
                  <a:pt x="24765" y="77901"/>
                </a:lnTo>
                <a:lnTo>
                  <a:pt x="24917" y="77673"/>
                </a:lnTo>
                <a:lnTo>
                  <a:pt x="24815" y="77914"/>
                </a:lnTo>
                <a:lnTo>
                  <a:pt x="25146" y="77736"/>
                </a:lnTo>
                <a:lnTo>
                  <a:pt x="25222" y="77482"/>
                </a:lnTo>
                <a:lnTo>
                  <a:pt x="25311" y="77343"/>
                </a:lnTo>
                <a:lnTo>
                  <a:pt x="25222" y="77673"/>
                </a:lnTo>
                <a:lnTo>
                  <a:pt x="25831" y="77152"/>
                </a:lnTo>
                <a:lnTo>
                  <a:pt x="25222" y="77685"/>
                </a:lnTo>
                <a:lnTo>
                  <a:pt x="25400" y="77571"/>
                </a:lnTo>
                <a:lnTo>
                  <a:pt x="25323" y="78041"/>
                </a:lnTo>
                <a:lnTo>
                  <a:pt x="25463" y="78079"/>
                </a:lnTo>
                <a:lnTo>
                  <a:pt x="25539" y="77482"/>
                </a:lnTo>
                <a:lnTo>
                  <a:pt x="25501" y="78092"/>
                </a:lnTo>
                <a:lnTo>
                  <a:pt x="25463" y="78320"/>
                </a:lnTo>
                <a:lnTo>
                  <a:pt x="25603" y="78206"/>
                </a:lnTo>
                <a:lnTo>
                  <a:pt x="25527" y="78930"/>
                </a:lnTo>
                <a:lnTo>
                  <a:pt x="25882" y="80441"/>
                </a:lnTo>
                <a:lnTo>
                  <a:pt x="25882" y="76200"/>
                </a:lnTo>
                <a:lnTo>
                  <a:pt x="25247" y="77152"/>
                </a:lnTo>
                <a:lnTo>
                  <a:pt x="26225" y="75628"/>
                </a:lnTo>
                <a:lnTo>
                  <a:pt x="26250" y="73228"/>
                </a:lnTo>
                <a:lnTo>
                  <a:pt x="25717" y="73215"/>
                </a:lnTo>
                <a:lnTo>
                  <a:pt x="24536" y="74383"/>
                </a:lnTo>
                <a:lnTo>
                  <a:pt x="23279" y="75018"/>
                </a:lnTo>
                <a:lnTo>
                  <a:pt x="23279" y="79362"/>
                </a:lnTo>
                <a:lnTo>
                  <a:pt x="23164" y="79527"/>
                </a:lnTo>
                <a:lnTo>
                  <a:pt x="23037" y="79641"/>
                </a:lnTo>
                <a:lnTo>
                  <a:pt x="23101" y="79514"/>
                </a:lnTo>
                <a:lnTo>
                  <a:pt x="23279" y="79362"/>
                </a:lnTo>
                <a:lnTo>
                  <a:pt x="23279" y="75018"/>
                </a:lnTo>
                <a:lnTo>
                  <a:pt x="22733" y="75285"/>
                </a:lnTo>
                <a:lnTo>
                  <a:pt x="22733" y="83375"/>
                </a:lnTo>
                <a:lnTo>
                  <a:pt x="22466" y="84188"/>
                </a:lnTo>
                <a:lnTo>
                  <a:pt x="22466" y="93510"/>
                </a:lnTo>
                <a:lnTo>
                  <a:pt x="22059" y="93154"/>
                </a:lnTo>
                <a:lnTo>
                  <a:pt x="22440" y="93472"/>
                </a:lnTo>
                <a:lnTo>
                  <a:pt x="20789" y="91541"/>
                </a:lnTo>
                <a:lnTo>
                  <a:pt x="21297" y="92252"/>
                </a:lnTo>
                <a:lnTo>
                  <a:pt x="18643" y="89039"/>
                </a:lnTo>
                <a:lnTo>
                  <a:pt x="18491" y="88709"/>
                </a:lnTo>
                <a:lnTo>
                  <a:pt x="18554" y="88925"/>
                </a:lnTo>
                <a:lnTo>
                  <a:pt x="18427" y="88582"/>
                </a:lnTo>
                <a:lnTo>
                  <a:pt x="17856" y="87426"/>
                </a:lnTo>
                <a:lnTo>
                  <a:pt x="17856" y="94297"/>
                </a:lnTo>
                <a:lnTo>
                  <a:pt x="17703" y="94119"/>
                </a:lnTo>
                <a:lnTo>
                  <a:pt x="17741" y="93840"/>
                </a:lnTo>
                <a:lnTo>
                  <a:pt x="17856" y="94297"/>
                </a:lnTo>
                <a:lnTo>
                  <a:pt x="17856" y="87426"/>
                </a:lnTo>
                <a:lnTo>
                  <a:pt x="17195" y="86067"/>
                </a:lnTo>
                <a:lnTo>
                  <a:pt x="17272" y="87185"/>
                </a:lnTo>
                <a:lnTo>
                  <a:pt x="17170" y="86017"/>
                </a:lnTo>
                <a:lnTo>
                  <a:pt x="17348" y="85890"/>
                </a:lnTo>
                <a:lnTo>
                  <a:pt x="17310" y="86296"/>
                </a:lnTo>
                <a:lnTo>
                  <a:pt x="18427" y="88582"/>
                </a:lnTo>
                <a:lnTo>
                  <a:pt x="18491" y="88709"/>
                </a:lnTo>
                <a:lnTo>
                  <a:pt x="18643" y="86664"/>
                </a:lnTo>
                <a:lnTo>
                  <a:pt x="18542" y="88811"/>
                </a:lnTo>
                <a:lnTo>
                  <a:pt x="18643" y="89039"/>
                </a:lnTo>
                <a:lnTo>
                  <a:pt x="20789" y="91541"/>
                </a:lnTo>
                <a:lnTo>
                  <a:pt x="22415" y="93433"/>
                </a:lnTo>
                <a:lnTo>
                  <a:pt x="22466" y="84188"/>
                </a:lnTo>
                <a:lnTo>
                  <a:pt x="21615" y="86753"/>
                </a:lnTo>
                <a:lnTo>
                  <a:pt x="21526" y="87503"/>
                </a:lnTo>
                <a:lnTo>
                  <a:pt x="21412" y="87337"/>
                </a:lnTo>
                <a:lnTo>
                  <a:pt x="21297" y="87693"/>
                </a:lnTo>
                <a:lnTo>
                  <a:pt x="21234" y="85369"/>
                </a:lnTo>
                <a:lnTo>
                  <a:pt x="21145" y="85839"/>
                </a:lnTo>
                <a:lnTo>
                  <a:pt x="20853" y="87503"/>
                </a:lnTo>
                <a:lnTo>
                  <a:pt x="20739" y="88455"/>
                </a:lnTo>
                <a:lnTo>
                  <a:pt x="20967" y="88709"/>
                </a:lnTo>
                <a:lnTo>
                  <a:pt x="21145" y="88138"/>
                </a:lnTo>
                <a:lnTo>
                  <a:pt x="21043" y="88798"/>
                </a:lnTo>
                <a:lnTo>
                  <a:pt x="20853" y="89331"/>
                </a:lnTo>
                <a:lnTo>
                  <a:pt x="20739" y="88455"/>
                </a:lnTo>
                <a:lnTo>
                  <a:pt x="20574" y="88290"/>
                </a:lnTo>
                <a:lnTo>
                  <a:pt x="21145" y="85839"/>
                </a:lnTo>
                <a:lnTo>
                  <a:pt x="21272" y="81343"/>
                </a:lnTo>
                <a:lnTo>
                  <a:pt x="21285" y="81191"/>
                </a:lnTo>
                <a:lnTo>
                  <a:pt x="20535" y="81737"/>
                </a:lnTo>
                <a:lnTo>
                  <a:pt x="20510" y="82181"/>
                </a:lnTo>
                <a:lnTo>
                  <a:pt x="20535" y="81851"/>
                </a:lnTo>
                <a:lnTo>
                  <a:pt x="20116" y="82080"/>
                </a:lnTo>
                <a:lnTo>
                  <a:pt x="21285" y="81076"/>
                </a:lnTo>
                <a:lnTo>
                  <a:pt x="21297" y="78968"/>
                </a:lnTo>
                <a:lnTo>
                  <a:pt x="21285" y="81076"/>
                </a:lnTo>
                <a:lnTo>
                  <a:pt x="21272" y="81343"/>
                </a:lnTo>
                <a:lnTo>
                  <a:pt x="21234" y="85369"/>
                </a:lnTo>
                <a:lnTo>
                  <a:pt x="21424" y="84315"/>
                </a:lnTo>
                <a:lnTo>
                  <a:pt x="21310" y="87185"/>
                </a:lnTo>
                <a:lnTo>
                  <a:pt x="21412" y="87337"/>
                </a:lnTo>
                <a:lnTo>
                  <a:pt x="22733" y="83375"/>
                </a:lnTo>
                <a:lnTo>
                  <a:pt x="22733" y="75285"/>
                </a:lnTo>
                <a:lnTo>
                  <a:pt x="21844" y="75730"/>
                </a:lnTo>
                <a:lnTo>
                  <a:pt x="20675" y="76301"/>
                </a:lnTo>
                <a:lnTo>
                  <a:pt x="21818" y="75730"/>
                </a:lnTo>
                <a:lnTo>
                  <a:pt x="20726" y="75768"/>
                </a:lnTo>
                <a:lnTo>
                  <a:pt x="19735" y="76669"/>
                </a:lnTo>
                <a:lnTo>
                  <a:pt x="19735" y="83083"/>
                </a:lnTo>
                <a:lnTo>
                  <a:pt x="19621" y="83375"/>
                </a:lnTo>
                <a:lnTo>
                  <a:pt x="19037" y="85369"/>
                </a:lnTo>
                <a:lnTo>
                  <a:pt x="19685" y="83134"/>
                </a:lnTo>
                <a:lnTo>
                  <a:pt x="19735" y="76669"/>
                </a:lnTo>
                <a:lnTo>
                  <a:pt x="19481" y="76885"/>
                </a:lnTo>
                <a:lnTo>
                  <a:pt x="18910" y="77419"/>
                </a:lnTo>
                <a:lnTo>
                  <a:pt x="18910" y="83248"/>
                </a:lnTo>
                <a:lnTo>
                  <a:pt x="18846" y="84124"/>
                </a:lnTo>
                <a:lnTo>
                  <a:pt x="18910" y="83248"/>
                </a:lnTo>
                <a:lnTo>
                  <a:pt x="18910" y="77419"/>
                </a:lnTo>
                <a:lnTo>
                  <a:pt x="18783" y="77533"/>
                </a:lnTo>
                <a:lnTo>
                  <a:pt x="17614" y="78587"/>
                </a:lnTo>
                <a:lnTo>
                  <a:pt x="17157" y="79006"/>
                </a:lnTo>
                <a:lnTo>
                  <a:pt x="17157" y="79946"/>
                </a:lnTo>
                <a:lnTo>
                  <a:pt x="17157" y="79006"/>
                </a:lnTo>
                <a:lnTo>
                  <a:pt x="16687" y="79425"/>
                </a:lnTo>
                <a:lnTo>
                  <a:pt x="16687" y="81305"/>
                </a:lnTo>
                <a:lnTo>
                  <a:pt x="15887" y="81724"/>
                </a:lnTo>
                <a:lnTo>
                  <a:pt x="16573" y="81368"/>
                </a:lnTo>
                <a:lnTo>
                  <a:pt x="16687" y="79425"/>
                </a:lnTo>
                <a:lnTo>
                  <a:pt x="14986" y="80949"/>
                </a:lnTo>
                <a:lnTo>
                  <a:pt x="13538" y="83146"/>
                </a:lnTo>
                <a:lnTo>
                  <a:pt x="13538" y="88925"/>
                </a:lnTo>
                <a:lnTo>
                  <a:pt x="13436" y="89471"/>
                </a:lnTo>
                <a:lnTo>
                  <a:pt x="13284" y="89725"/>
                </a:lnTo>
                <a:lnTo>
                  <a:pt x="13208" y="89230"/>
                </a:lnTo>
                <a:lnTo>
                  <a:pt x="13385" y="89408"/>
                </a:lnTo>
                <a:lnTo>
                  <a:pt x="13538" y="88925"/>
                </a:lnTo>
                <a:lnTo>
                  <a:pt x="13538" y="83146"/>
                </a:lnTo>
                <a:lnTo>
                  <a:pt x="13385" y="83375"/>
                </a:lnTo>
                <a:lnTo>
                  <a:pt x="14947" y="80987"/>
                </a:lnTo>
                <a:lnTo>
                  <a:pt x="13144" y="82613"/>
                </a:lnTo>
                <a:lnTo>
                  <a:pt x="13055" y="84658"/>
                </a:lnTo>
                <a:lnTo>
                  <a:pt x="12293" y="88468"/>
                </a:lnTo>
                <a:lnTo>
                  <a:pt x="12141" y="89230"/>
                </a:lnTo>
                <a:lnTo>
                  <a:pt x="11811" y="90868"/>
                </a:lnTo>
                <a:lnTo>
                  <a:pt x="11785" y="91033"/>
                </a:lnTo>
                <a:lnTo>
                  <a:pt x="11709" y="91694"/>
                </a:lnTo>
                <a:lnTo>
                  <a:pt x="11785" y="91071"/>
                </a:lnTo>
                <a:lnTo>
                  <a:pt x="11684" y="91668"/>
                </a:lnTo>
                <a:lnTo>
                  <a:pt x="11798" y="91846"/>
                </a:lnTo>
                <a:lnTo>
                  <a:pt x="14630" y="96431"/>
                </a:lnTo>
                <a:lnTo>
                  <a:pt x="14884" y="96570"/>
                </a:lnTo>
                <a:lnTo>
                  <a:pt x="14655" y="96100"/>
                </a:lnTo>
                <a:lnTo>
                  <a:pt x="14909" y="96583"/>
                </a:lnTo>
                <a:lnTo>
                  <a:pt x="15049" y="96647"/>
                </a:lnTo>
                <a:lnTo>
                  <a:pt x="15201" y="96735"/>
                </a:lnTo>
                <a:lnTo>
                  <a:pt x="19342" y="98755"/>
                </a:lnTo>
                <a:lnTo>
                  <a:pt x="21450" y="99745"/>
                </a:lnTo>
                <a:lnTo>
                  <a:pt x="21844" y="100139"/>
                </a:lnTo>
                <a:lnTo>
                  <a:pt x="22339" y="100164"/>
                </a:lnTo>
                <a:lnTo>
                  <a:pt x="24155" y="100253"/>
                </a:lnTo>
                <a:lnTo>
                  <a:pt x="25958" y="100355"/>
                </a:lnTo>
                <a:lnTo>
                  <a:pt x="27940" y="99618"/>
                </a:lnTo>
                <a:lnTo>
                  <a:pt x="30441" y="100444"/>
                </a:lnTo>
                <a:lnTo>
                  <a:pt x="27940" y="99618"/>
                </a:lnTo>
                <a:lnTo>
                  <a:pt x="26022" y="100355"/>
                </a:lnTo>
                <a:lnTo>
                  <a:pt x="27190" y="100406"/>
                </a:lnTo>
                <a:lnTo>
                  <a:pt x="30911" y="100584"/>
                </a:lnTo>
                <a:lnTo>
                  <a:pt x="31470" y="100774"/>
                </a:lnTo>
                <a:lnTo>
                  <a:pt x="31762" y="100634"/>
                </a:lnTo>
                <a:lnTo>
                  <a:pt x="32092" y="100647"/>
                </a:lnTo>
                <a:lnTo>
                  <a:pt x="32575" y="100215"/>
                </a:lnTo>
                <a:lnTo>
                  <a:pt x="33185" y="99910"/>
                </a:lnTo>
                <a:lnTo>
                  <a:pt x="32842" y="99987"/>
                </a:lnTo>
                <a:lnTo>
                  <a:pt x="33185" y="99910"/>
                </a:lnTo>
                <a:lnTo>
                  <a:pt x="33324" y="99885"/>
                </a:lnTo>
                <a:lnTo>
                  <a:pt x="33401" y="99491"/>
                </a:lnTo>
                <a:lnTo>
                  <a:pt x="33439" y="99783"/>
                </a:lnTo>
                <a:lnTo>
                  <a:pt x="37833" y="97561"/>
                </a:lnTo>
                <a:lnTo>
                  <a:pt x="33515" y="99745"/>
                </a:lnTo>
                <a:lnTo>
                  <a:pt x="33489" y="100139"/>
                </a:lnTo>
                <a:lnTo>
                  <a:pt x="34163" y="104965"/>
                </a:lnTo>
                <a:lnTo>
                  <a:pt x="34213" y="105346"/>
                </a:lnTo>
                <a:lnTo>
                  <a:pt x="34315" y="111569"/>
                </a:lnTo>
                <a:lnTo>
                  <a:pt x="34150" y="122364"/>
                </a:lnTo>
                <a:lnTo>
                  <a:pt x="34137" y="123126"/>
                </a:lnTo>
                <a:lnTo>
                  <a:pt x="33261" y="129222"/>
                </a:lnTo>
                <a:lnTo>
                  <a:pt x="29832" y="140144"/>
                </a:lnTo>
                <a:lnTo>
                  <a:pt x="16294" y="168973"/>
                </a:lnTo>
                <a:lnTo>
                  <a:pt x="16256" y="169100"/>
                </a:lnTo>
                <a:lnTo>
                  <a:pt x="16141" y="168973"/>
                </a:lnTo>
                <a:lnTo>
                  <a:pt x="15786" y="168592"/>
                </a:lnTo>
                <a:lnTo>
                  <a:pt x="10312" y="159702"/>
                </a:lnTo>
                <a:lnTo>
                  <a:pt x="6426" y="158686"/>
                </a:lnTo>
                <a:lnTo>
                  <a:pt x="1181" y="161861"/>
                </a:lnTo>
                <a:lnTo>
                  <a:pt x="0" y="164401"/>
                </a:lnTo>
                <a:lnTo>
                  <a:pt x="1473" y="172402"/>
                </a:lnTo>
                <a:lnTo>
                  <a:pt x="2628" y="177863"/>
                </a:lnTo>
                <a:lnTo>
                  <a:pt x="6527" y="185356"/>
                </a:lnTo>
                <a:lnTo>
                  <a:pt x="8483" y="187769"/>
                </a:lnTo>
                <a:lnTo>
                  <a:pt x="14909" y="191579"/>
                </a:lnTo>
                <a:lnTo>
                  <a:pt x="17856" y="191503"/>
                </a:lnTo>
                <a:lnTo>
                  <a:pt x="19113" y="191706"/>
                </a:lnTo>
                <a:lnTo>
                  <a:pt x="19558" y="191452"/>
                </a:lnTo>
                <a:lnTo>
                  <a:pt x="20548" y="190881"/>
                </a:lnTo>
                <a:lnTo>
                  <a:pt x="20751" y="190766"/>
                </a:lnTo>
                <a:lnTo>
                  <a:pt x="23317" y="189293"/>
                </a:lnTo>
                <a:lnTo>
                  <a:pt x="26695" y="187236"/>
                </a:lnTo>
                <a:lnTo>
                  <a:pt x="27927" y="186499"/>
                </a:lnTo>
                <a:lnTo>
                  <a:pt x="31089" y="182194"/>
                </a:lnTo>
                <a:lnTo>
                  <a:pt x="31191" y="182054"/>
                </a:lnTo>
                <a:lnTo>
                  <a:pt x="31800" y="181013"/>
                </a:lnTo>
                <a:lnTo>
                  <a:pt x="35445" y="174853"/>
                </a:lnTo>
                <a:lnTo>
                  <a:pt x="33858" y="177482"/>
                </a:lnTo>
                <a:lnTo>
                  <a:pt x="36601" y="172910"/>
                </a:lnTo>
                <a:lnTo>
                  <a:pt x="37071" y="172148"/>
                </a:lnTo>
                <a:lnTo>
                  <a:pt x="39751" y="166687"/>
                </a:lnTo>
                <a:lnTo>
                  <a:pt x="41046" y="163830"/>
                </a:lnTo>
                <a:lnTo>
                  <a:pt x="40081" y="165925"/>
                </a:lnTo>
                <a:lnTo>
                  <a:pt x="41808" y="162128"/>
                </a:lnTo>
                <a:lnTo>
                  <a:pt x="48399" y="145986"/>
                </a:lnTo>
                <a:lnTo>
                  <a:pt x="51600" y="135699"/>
                </a:lnTo>
                <a:lnTo>
                  <a:pt x="48780" y="144780"/>
                </a:lnTo>
                <a:lnTo>
                  <a:pt x="52374" y="133286"/>
                </a:lnTo>
                <a:lnTo>
                  <a:pt x="53289" y="127063"/>
                </a:lnTo>
                <a:lnTo>
                  <a:pt x="53314" y="126936"/>
                </a:lnTo>
                <a:lnTo>
                  <a:pt x="53555" y="125285"/>
                </a:lnTo>
                <a:lnTo>
                  <a:pt x="53594" y="122618"/>
                </a:lnTo>
                <a:lnTo>
                  <a:pt x="53682" y="11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84488" y="223951"/>
            <a:ext cx="90170" cy="222250"/>
          </a:xfrm>
          <a:custGeom>
            <a:avLst/>
            <a:gdLst/>
            <a:ahLst/>
            <a:cxnLst/>
            <a:rect l="l" t="t" r="r" b="b"/>
            <a:pathLst>
              <a:path w="90169" h="222250">
                <a:moveTo>
                  <a:pt x="9105" y="198056"/>
                </a:moveTo>
                <a:lnTo>
                  <a:pt x="5118" y="192913"/>
                </a:lnTo>
                <a:lnTo>
                  <a:pt x="5245" y="194462"/>
                </a:lnTo>
                <a:lnTo>
                  <a:pt x="9105" y="198056"/>
                </a:lnTo>
                <a:close/>
              </a:path>
              <a:path w="90169" h="222250">
                <a:moveTo>
                  <a:pt x="56146" y="16116"/>
                </a:moveTo>
                <a:lnTo>
                  <a:pt x="55981" y="15316"/>
                </a:lnTo>
                <a:lnTo>
                  <a:pt x="56070" y="15925"/>
                </a:lnTo>
                <a:lnTo>
                  <a:pt x="56146" y="16116"/>
                </a:lnTo>
                <a:close/>
              </a:path>
              <a:path w="90169" h="222250">
                <a:moveTo>
                  <a:pt x="68516" y="8877"/>
                </a:moveTo>
                <a:lnTo>
                  <a:pt x="67360" y="6832"/>
                </a:lnTo>
                <a:lnTo>
                  <a:pt x="67360" y="15392"/>
                </a:lnTo>
                <a:lnTo>
                  <a:pt x="66827" y="13233"/>
                </a:lnTo>
                <a:lnTo>
                  <a:pt x="66725" y="16535"/>
                </a:lnTo>
                <a:lnTo>
                  <a:pt x="66611" y="12369"/>
                </a:lnTo>
                <a:lnTo>
                  <a:pt x="66827" y="13233"/>
                </a:lnTo>
                <a:lnTo>
                  <a:pt x="66827" y="6807"/>
                </a:lnTo>
                <a:lnTo>
                  <a:pt x="66941" y="13665"/>
                </a:lnTo>
                <a:lnTo>
                  <a:pt x="67360" y="15392"/>
                </a:lnTo>
                <a:lnTo>
                  <a:pt x="67360" y="6832"/>
                </a:lnTo>
                <a:lnTo>
                  <a:pt x="65557" y="3657"/>
                </a:lnTo>
                <a:lnTo>
                  <a:pt x="65062" y="3492"/>
                </a:lnTo>
                <a:lnTo>
                  <a:pt x="65062" y="12280"/>
                </a:lnTo>
                <a:lnTo>
                  <a:pt x="63246" y="17538"/>
                </a:lnTo>
                <a:lnTo>
                  <a:pt x="63195" y="17843"/>
                </a:lnTo>
                <a:lnTo>
                  <a:pt x="63969" y="19215"/>
                </a:lnTo>
                <a:lnTo>
                  <a:pt x="63157" y="17780"/>
                </a:lnTo>
                <a:lnTo>
                  <a:pt x="63030" y="17564"/>
                </a:lnTo>
                <a:lnTo>
                  <a:pt x="63157" y="17780"/>
                </a:lnTo>
                <a:lnTo>
                  <a:pt x="65062" y="12280"/>
                </a:lnTo>
                <a:lnTo>
                  <a:pt x="65062" y="3492"/>
                </a:lnTo>
                <a:lnTo>
                  <a:pt x="64350" y="3225"/>
                </a:lnTo>
                <a:lnTo>
                  <a:pt x="62496" y="2552"/>
                </a:lnTo>
                <a:lnTo>
                  <a:pt x="61747" y="2286"/>
                </a:lnTo>
                <a:lnTo>
                  <a:pt x="61747" y="15265"/>
                </a:lnTo>
                <a:lnTo>
                  <a:pt x="60528" y="13068"/>
                </a:lnTo>
                <a:lnTo>
                  <a:pt x="60426" y="13335"/>
                </a:lnTo>
                <a:lnTo>
                  <a:pt x="60299" y="12661"/>
                </a:lnTo>
                <a:lnTo>
                  <a:pt x="60528" y="13068"/>
                </a:lnTo>
                <a:lnTo>
                  <a:pt x="61379" y="10896"/>
                </a:lnTo>
                <a:lnTo>
                  <a:pt x="60718" y="12598"/>
                </a:lnTo>
                <a:lnTo>
                  <a:pt x="60591" y="13169"/>
                </a:lnTo>
                <a:lnTo>
                  <a:pt x="61747" y="15265"/>
                </a:lnTo>
                <a:lnTo>
                  <a:pt x="61747" y="2286"/>
                </a:lnTo>
                <a:lnTo>
                  <a:pt x="60032" y="1676"/>
                </a:lnTo>
                <a:lnTo>
                  <a:pt x="60032" y="19304"/>
                </a:lnTo>
                <a:lnTo>
                  <a:pt x="59880" y="18935"/>
                </a:lnTo>
                <a:lnTo>
                  <a:pt x="60032" y="19304"/>
                </a:lnTo>
                <a:lnTo>
                  <a:pt x="60032" y="1676"/>
                </a:lnTo>
                <a:lnTo>
                  <a:pt x="59182" y="1371"/>
                </a:lnTo>
                <a:lnTo>
                  <a:pt x="59182" y="16510"/>
                </a:lnTo>
                <a:lnTo>
                  <a:pt x="59067" y="16967"/>
                </a:lnTo>
                <a:lnTo>
                  <a:pt x="58928" y="17094"/>
                </a:lnTo>
                <a:lnTo>
                  <a:pt x="58801" y="16306"/>
                </a:lnTo>
                <a:lnTo>
                  <a:pt x="59042" y="16891"/>
                </a:lnTo>
                <a:lnTo>
                  <a:pt x="59182" y="16510"/>
                </a:lnTo>
                <a:lnTo>
                  <a:pt x="59182" y="1371"/>
                </a:lnTo>
                <a:lnTo>
                  <a:pt x="57708" y="838"/>
                </a:lnTo>
                <a:lnTo>
                  <a:pt x="57708" y="26593"/>
                </a:lnTo>
                <a:lnTo>
                  <a:pt x="57594" y="27317"/>
                </a:lnTo>
                <a:lnTo>
                  <a:pt x="57467" y="27266"/>
                </a:lnTo>
                <a:lnTo>
                  <a:pt x="57708" y="26593"/>
                </a:lnTo>
                <a:lnTo>
                  <a:pt x="57708" y="838"/>
                </a:lnTo>
                <a:lnTo>
                  <a:pt x="57238" y="673"/>
                </a:lnTo>
                <a:lnTo>
                  <a:pt x="57238" y="5867"/>
                </a:lnTo>
                <a:lnTo>
                  <a:pt x="57226" y="20675"/>
                </a:lnTo>
                <a:lnTo>
                  <a:pt x="57200" y="22110"/>
                </a:lnTo>
                <a:lnTo>
                  <a:pt x="57099" y="20726"/>
                </a:lnTo>
                <a:lnTo>
                  <a:pt x="57226" y="20675"/>
                </a:lnTo>
                <a:lnTo>
                  <a:pt x="57226" y="5867"/>
                </a:lnTo>
                <a:lnTo>
                  <a:pt x="56921" y="5600"/>
                </a:lnTo>
                <a:lnTo>
                  <a:pt x="56921" y="10033"/>
                </a:lnTo>
                <a:lnTo>
                  <a:pt x="56857" y="10477"/>
                </a:lnTo>
                <a:lnTo>
                  <a:pt x="56921" y="10033"/>
                </a:lnTo>
                <a:lnTo>
                  <a:pt x="56921" y="5600"/>
                </a:lnTo>
                <a:lnTo>
                  <a:pt x="56705" y="5422"/>
                </a:lnTo>
                <a:lnTo>
                  <a:pt x="56705" y="20929"/>
                </a:lnTo>
                <a:lnTo>
                  <a:pt x="54152" y="22199"/>
                </a:lnTo>
                <a:lnTo>
                  <a:pt x="55943" y="21285"/>
                </a:lnTo>
                <a:lnTo>
                  <a:pt x="56705" y="20929"/>
                </a:lnTo>
                <a:lnTo>
                  <a:pt x="56705" y="5422"/>
                </a:lnTo>
                <a:lnTo>
                  <a:pt x="56603" y="18110"/>
                </a:lnTo>
                <a:lnTo>
                  <a:pt x="55511" y="18592"/>
                </a:lnTo>
                <a:lnTo>
                  <a:pt x="56502" y="18148"/>
                </a:lnTo>
                <a:lnTo>
                  <a:pt x="56375" y="16903"/>
                </a:lnTo>
                <a:lnTo>
                  <a:pt x="56299" y="16649"/>
                </a:lnTo>
                <a:lnTo>
                  <a:pt x="56375" y="16878"/>
                </a:lnTo>
                <a:lnTo>
                  <a:pt x="56603" y="18110"/>
                </a:lnTo>
                <a:lnTo>
                  <a:pt x="56603" y="5334"/>
                </a:lnTo>
                <a:lnTo>
                  <a:pt x="56210" y="5003"/>
                </a:lnTo>
                <a:lnTo>
                  <a:pt x="56210" y="16344"/>
                </a:lnTo>
                <a:lnTo>
                  <a:pt x="55968" y="15671"/>
                </a:lnTo>
                <a:lnTo>
                  <a:pt x="55943" y="15836"/>
                </a:lnTo>
                <a:lnTo>
                  <a:pt x="55956" y="15671"/>
                </a:lnTo>
                <a:lnTo>
                  <a:pt x="55981" y="14008"/>
                </a:lnTo>
                <a:lnTo>
                  <a:pt x="56007" y="13855"/>
                </a:lnTo>
                <a:lnTo>
                  <a:pt x="56146" y="13169"/>
                </a:lnTo>
                <a:lnTo>
                  <a:pt x="56184" y="12992"/>
                </a:lnTo>
                <a:lnTo>
                  <a:pt x="56083" y="13893"/>
                </a:lnTo>
                <a:lnTo>
                  <a:pt x="56032" y="15519"/>
                </a:lnTo>
                <a:lnTo>
                  <a:pt x="56146" y="16116"/>
                </a:lnTo>
                <a:lnTo>
                  <a:pt x="56210" y="16344"/>
                </a:lnTo>
                <a:lnTo>
                  <a:pt x="56210" y="5003"/>
                </a:lnTo>
                <a:lnTo>
                  <a:pt x="53987" y="3124"/>
                </a:lnTo>
                <a:lnTo>
                  <a:pt x="57238" y="5867"/>
                </a:lnTo>
                <a:lnTo>
                  <a:pt x="57238" y="673"/>
                </a:lnTo>
                <a:lnTo>
                  <a:pt x="56934" y="558"/>
                </a:lnTo>
                <a:lnTo>
                  <a:pt x="55372" y="0"/>
                </a:lnTo>
                <a:lnTo>
                  <a:pt x="54711" y="317"/>
                </a:lnTo>
                <a:lnTo>
                  <a:pt x="53911" y="685"/>
                </a:lnTo>
                <a:lnTo>
                  <a:pt x="53911" y="18148"/>
                </a:lnTo>
                <a:lnTo>
                  <a:pt x="53898" y="18351"/>
                </a:lnTo>
                <a:lnTo>
                  <a:pt x="53911" y="18148"/>
                </a:lnTo>
                <a:lnTo>
                  <a:pt x="53911" y="685"/>
                </a:lnTo>
                <a:lnTo>
                  <a:pt x="53162" y="1041"/>
                </a:lnTo>
                <a:lnTo>
                  <a:pt x="52603" y="1308"/>
                </a:lnTo>
                <a:lnTo>
                  <a:pt x="52552" y="22656"/>
                </a:lnTo>
                <a:lnTo>
                  <a:pt x="50977" y="23787"/>
                </a:lnTo>
                <a:lnTo>
                  <a:pt x="52451" y="22720"/>
                </a:lnTo>
                <a:lnTo>
                  <a:pt x="52552" y="1333"/>
                </a:lnTo>
                <a:lnTo>
                  <a:pt x="52362" y="1422"/>
                </a:lnTo>
                <a:lnTo>
                  <a:pt x="52362" y="11099"/>
                </a:lnTo>
                <a:lnTo>
                  <a:pt x="51993" y="10706"/>
                </a:lnTo>
                <a:lnTo>
                  <a:pt x="51841" y="10795"/>
                </a:lnTo>
                <a:lnTo>
                  <a:pt x="51765" y="10477"/>
                </a:lnTo>
                <a:lnTo>
                  <a:pt x="51993" y="10706"/>
                </a:lnTo>
                <a:lnTo>
                  <a:pt x="52158" y="10617"/>
                </a:lnTo>
                <a:lnTo>
                  <a:pt x="52082" y="10795"/>
                </a:lnTo>
                <a:lnTo>
                  <a:pt x="52362" y="11099"/>
                </a:lnTo>
                <a:lnTo>
                  <a:pt x="52362" y="1422"/>
                </a:lnTo>
                <a:lnTo>
                  <a:pt x="51003" y="2057"/>
                </a:lnTo>
                <a:lnTo>
                  <a:pt x="51777" y="2273"/>
                </a:lnTo>
                <a:lnTo>
                  <a:pt x="51028" y="2070"/>
                </a:lnTo>
                <a:lnTo>
                  <a:pt x="50393" y="1892"/>
                </a:lnTo>
                <a:lnTo>
                  <a:pt x="50393" y="19570"/>
                </a:lnTo>
                <a:lnTo>
                  <a:pt x="49161" y="20015"/>
                </a:lnTo>
                <a:lnTo>
                  <a:pt x="50266" y="19608"/>
                </a:lnTo>
                <a:lnTo>
                  <a:pt x="50139" y="18961"/>
                </a:lnTo>
                <a:lnTo>
                  <a:pt x="50393" y="19570"/>
                </a:lnTo>
                <a:lnTo>
                  <a:pt x="50393" y="1892"/>
                </a:lnTo>
                <a:lnTo>
                  <a:pt x="49796" y="1727"/>
                </a:lnTo>
                <a:lnTo>
                  <a:pt x="49796" y="2641"/>
                </a:lnTo>
                <a:lnTo>
                  <a:pt x="49161" y="2984"/>
                </a:lnTo>
                <a:lnTo>
                  <a:pt x="49161" y="16497"/>
                </a:lnTo>
                <a:lnTo>
                  <a:pt x="47612" y="14300"/>
                </a:lnTo>
                <a:lnTo>
                  <a:pt x="47536" y="14490"/>
                </a:lnTo>
                <a:lnTo>
                  <a:pt x="47523" y="14173"/>
                </a:lnTo>
                <a:lnTo>
                  <a:pt x="47612" y="14300"/>
                </a:lnTo>
                <a:lnTo>
                  <a:pt x="47739" y="13995"/>
                </a:lnTo>
                <a:lnTo>
                  <a:pt x="47637" y="14325"/>
                </a:lnTo>
                <a:lnTo>
                  <a:pt x="49161" y="16497"/>
                </a:lnTo>
                <a:lnTo>
                  <a:pt x="49161" y="2984"/>
                </a:lnTo>
                <a:lnTo>
                  <a:pt x="49085" y="12128"/>
                </a:lnTo>
                <a:lnTo>
                  <a:pt x="49085" y="3022"/>
                </a:lnTo>
                <a:lnTo>
                  <a:pt x="48856" y="3124"/>
                </a:lnTo>
                <a:lnTo>
                  <a:pt x="49771" y="2667"/>
                </a:lnTo>
                <a:lnTo>
                  <a:pt x="49796" y="1727"/>
                </a:lnTo>
                <a:lnTo>
                  <a:pt x="48679" y="1409"/>
                </a:lnTo>
                <a:lnTo>
                  <a:pt x="48552" y="1384"/>
                </a:lnTo>
                <a:lnTo>
                  <a:pt x="48552" y="12179"/>
                </a:lnTo>
                <a:lnTo>
                  <a:pt x="48425" y="12230"/>
                </a:lnTo>
                <a:lnTo>
                  <a:pt x="48552" y="12179"/>
                </a:lnTo>
                <a:lnTo>
                  <a:pt x="48552" y="1384"/>
                </a:lnTo>
                <a:lnTo>
                  <a:pt x="48221" y="1282"/>
                </a:lnTo>
                <a:lnTo>
                  <a:pt x="48221" y="12865"/>
                </a:lnTo>
                <a:lnTo>
                  <a:pt x="48221" y="1282"/>
                </a:lnTo>
                <a:lnTo>
                  <a:pt x="47586" y="1104"/>
                </a:lnTo>
                <a:lnTo>
                  <a:pt x="47421" y="1219"/>
                </a:lnTo>
                <a:lnTo>
                  <a:pt x="47421" y="13677"/>
                </a:lnTo>
                <a:lnTo>
                  <a:pt x="47396" y="13982"/>
                </a:lnTo>
                <a:lnTo>
                  <a:pt x="47345" y="13754"/>
                </a:lnTo>
                <a:lnTo>
                  <a:pt x="47155" y="12369"/>
                </a:lnTo>
                <a:lnTo>
                  <a:pt x="47345" y="13754"/>
                </a:lnTo>
                <a:lnTo>
                  <a:pt x="47421" y="1219"/>
                </a:lnTo>
                <a:lnTo>
                  <a:pt x="46939" y="1536"/>
                </a:lnTo>
                <a:lnTo>
                  <a:pt x="46939" y="18961"/>
                </a:lnTo>
                <a:lnTo>
                  <a:pt x="46253" y="17538"/>
                </a:lnTo>
                <a:lnTo>
                  <a:pt x="46443" y="17094"/>
                </a:lnTo>
                <a:lnTo>
                  <a:pt x="46316" y="17665"/>
                </a:lnTo>
                <a:lnTo>
                  <a:pt x="46939" y="18961"/>
                </a:lnTo>
                <a:lnTo>
                  <a:pt x="46939" y="1536"/>
                </a:lnTo>
                <a:lnTo>
                  <a:pt x="45618" y="2387"/>
                </a:lnTo>
                <a:lnTo>
                  <a:pt x="45618" y="16243"/>
                </a:lnTo>
                <a:lnTo>
                  <a:pt x="45339" y="15659"/>
                </a:lnTo>
                <a:lnTo>
                  <a:pt x="45605" y="16205"/>
                </a:lnTo>
                <a:lnTo>
                  <a:pt x="45618" y="2387"/>
                </a:lnTo>
                <a:lnTo>
                  <a:pt x="44945" y="2819"/>
                </a:lnTo>
                <a:lnTo>
                  <a:pt x="44945" y="14871"/>
                </a:lnTo>
                <a:lnTo>
                  <a:pt x="44310" y="13550"/>
                </a:lnTo>
                <a:lnTo>
                  <a:pt x="44310" y="17780"/>
                </a:lnTo>
                <a:lnTo>
                  <a:pt x="44310" y="13550"/>
                </a:lnTo>
                <a:lnTo>
                  <a:pt x="44196" y="13309"/>
                </a:lnTo>
                <a:lnTo>
                  <a:pt x="44196" y="16751"/>
                </a:lnTo>
                <a:lnTo>
                  <a:pt x="44145" y="17208"/>
                </a:lnTo>
                <a:lnTo>
                  <a:pt x="44056" y="16878"/>
                </a:lnTo>
                <a:lnTo>
                  <a:pt x="43954" y="17538"/>
                </a:lnTo>
                <a:lnTo>
                  <a:pt x="43827" y="16116"/>
                </a:lnTo>
                <a:lnTo>
                  <a:pt x="44056" y="16878"/>
                </a:lnTo>
                <a:lnTo>
                  <a:pt x="44196" y="16751"/>
                </a:lnTo>
                <a:lnTo>
                  <a:pt x="44196" y="13309"/>
                </a:lnTo>
                <a:lnTo>
                  <a:pt x="44132" y="13169"/>
                </a:lnTo>
                <a:lnTo>
                  <a:pt x="43967" y="12852"/>
                </a:lnTo>
                <a:lnTo>
                  <a:pt x="44132" y="13169"/>
                </a:lnTo>
                <a:lnTo>
                  <a:pt x="44323" y="12941"/>
                </a:lnTo>
                <a:lnTo>
                  <a:pt x="44221" y="13335"/>
                </a:lnTo>
                <a:lnTo>
                  <a:pt x="44945" y="14871"/>
                </a:lnTo>
                <a:lnTo>
                  <a:pt x="44945" y="2819"/>
                </a:lnTo>
                <a:lnTo>
                  <a:pt x="44094" y="3378"/>
                </a:lnTo>
                <a:lnTo>
                  <a:pt x="44094" y="6807"/>
                </a:lnTo>
                <a:lnTo>
                  <a:pt x="43497" y="7975"/>
                </a:lnTo>
                <a:lnTo>
                  <a:pt x="43497" y="13957"/>
                </a:lnTo>
                <a:lnTo>
                  <a:pt x="43421" y="14300"/>
                </a:lnTo>
                <a:lnTo>
                  <a:pt x="43332" y="14160"/>
                </a:lnTo>
                <a:lnTo>
                  <a:pt x="43345" y="14490"/>
                </a:lnTo>
                <a:lnTo>
                  <a:pt x="43281" y="14224"/>
                </a:lnTo>
                <a:lnTo>
                  <a:pt x="43116" y="13855"/>
                </a:lnTo>
                <a:lnTo>
                  <a:pt x="42329" y="12661"/>
                </a:lnTo>
                <a:lnTo>
                  <a:pt x="42557" y="12446"/>
                </a:lnTo>
                <a:lnTo>
                  <a:pt x="42430" y="12814"/>
                </a:lnTo>
                <a:lnTo>
                  <a:pt x="43116" y="13855"/>
                </a:lnTo>
                <a:lnTo>
                  <a:pt x="43218" y="14008"/>
                </a:lnTo>
                <a:lnTo>
                  <a:pt x="42722" y="12280"/>
                </a:lnTo>
                <a:lnTo>
                  <a:pt x="42545" y="11671"/>
                </a:lnTo>
                <a:lnTo>
                  <a:pt x="42722" y="12280"/>
                </a:lnTo>
                <a:lnTo>
                  <a:pt x="42862" y="12141"/>
                </a:lnTo>
                <a:lnTo>
                  <a:pt x="42773" y="12446"/>
                </a:lnTo>
                <a:lnTo>
                  <a:pt x="43205" y="13957"/>
                </a:lnTo>
                <a:lnTo>
                  <a:pt x="43332" y="14160"/>
                </a:lnTo>
                <a:lnTo>
                  <a:pt x="43497" y="13957"/>
                </a:lnTo>
                <a:lnTo>
                  <a:pt x="43497" y="7975"/>
                </a:lnTo>
                <a:lnTo>
                  <a:pt x="42405" y="10096"/>
                </a:lnTo>
                <a:lnTo>
                  <a:pt x="42303" y="10795"/>
                </a:lnTo>
                <a:lnTo>
                  <a:pt x="42341" y="10947"/>
                </a:lnTo>
                <a:lnTo>
                  <a:pt x="42240" y="10579"/>
                </a:lnTo>
                <a:lnTo>
                  <a:pt x="42113" y="11201"/>
                </a:lnTo>
                <a:lnTo>
                  <a:pt x="42214" y="10464"/>
                </a:lnTo>
                <a:lnTo>
                  <a:pt x="42316" y="10172"/>
                </a:lnTo>
                <a:lnTo>
                  <a:pt x="42291" y="10299"/>
                </a:lnTo>
                <a:lnTo>
                  <a:pt x="44094" y="6807"/>
                </a:lnTo>
                <a:lnTo>
                  <a:pt x="44094" y="3378"/>
                </a:lnTo>
                <a:lnTo>
                  <a:pt x="43434" y="3797"/>
                </a:lnTo>
                <a:lnTo>
                  <a:pt x="43141" y="4394"/>
                </a:lnTo>
                <a:lnTo>
                  <a:pt x="43510" y="4229"/>
                </a:lnTo>
                <a:lnTo>
                  <a:pt x="43599" y="4000"/>
                </a:lnTo>
                <a:lnTo>
                  <a:pt x="43522" y="4229"/>
                </a:lnTo>
                <a:lnTo>
                  <a:pt x="43141" y="4394"/>
                </a:lnTo>
                <a:lnTo>
                  <a:pt x="41694" y="7454"/>
                </a:lnTo>
                <a:lnTo>
                  <a:pt x="41694" y="16192"/>
                </a:lnTo>
                <a:lnTo>
                  <a:pt x="41617" y="16433"/>
                </a:lnTo>
                <a:lnTo>
                  <a:pt x="41605" y="21704"/>
                </a:lnTo>
                <a:lnTo>
                  <a:pt x="41516" y="21564"/>
                </a:lnTo>
                <a:lnTo>
                  <a:pt x="41554" y="21932"/>
                </a:lnTo>
                <a:lnTo>
                  <a:pt x="41490" y="21539"/>
                </a:lnTo>
                <a:lnTo>
                  <a:pt x="41160" y="18110"/>
                </a:lnTo>
                <a:lnTo>
                  <a:pt x="41490" y="21285"/>
                </a:lnTo>
                <a:lnTo>
                  <a:pt x="41605" y="21704"/>
                </a:lnTo>
                <a:lnTo>
                  <a:pt x="41605" y="16433"/>
                </a:lnTo>
                <a:lnTo>
                  <a:pt x="41694" y="16192"/>
                </a:lnTo>
                <a:lnTo>
                  <a:pt x="41694" y="7454"/>
                </a:lnTo>
                <a:lnTo>
                  <a:pt x="40767" y="9410"/>
                </a:lnTo>
                <a:lnTo>
                  <a:pt x="40767" y="14185"/>
                </a:lnTo>
                <a:lnTo>
                  <a:pt x="40716" y="14490"/>
                </a:lnTo>
                <a:lnTo>
                  <a:pt x="40652" y="14300"/>
                </a:lnTo>
                <a:lnTo>
                  <a:pt x="40487" y="13855"/>
                </a:lnTo>
                <a:lnTo>
                  <a:pt x="40652" y="14300"/>
                </a:lnTo>
                <a:lnTo>
                  <a:pt x="40767" y="9410"/>
                </a:lnTo>
                <a:lnTo>
                  <a:pt x="40436" y="9728"/>
                </a:lnTo>
                <a:lnTo>
                  <a:pt x="40335" y="10325"/>
                </a:lnTo>
                <a:lnTo>
                  <a:pt x="39890" y="11252"/>
                </a:lnTo>
                <a:lnTo>
                  <a:pt x="39776" y="11861"/>
                </a:lnTo>
                <a:lnTo>
                  <a:pt x="39992" y="12446"/>
                </a:lnTo>
                <a:lnTo>
                  <a:pt x="40106" y="11722"/>
                </a:lnTo>
                <a:lnTo>
                  <a:pt x="40043" y="12598"/>
                </a:lnTo>
                <a:lnTo>
                  <a:pt x="39992" y="12446"/>
                </a:lnTo>
                <a:lnTo>
                  <a:pt x="39484" y="15519"/>
                </a:lnTo>
                <a:lnTo>
                  <a:pt x="39370" y="17208"/>
                </a:lnTo>
                <a:lnTo>
                  <a:pt x="40144" y="14782"/>
                </a:lnTo>
                <a:lnTo>
                  <a:pt x="39522" y="16751"/>
                </a:lnTo>
                <a:lnTo>
                  <a:pt x="39408" y="18491"/>
                </a:lnTo>
                <a:lnTo>
                  <a:pt x="39370" y="17208"/>
                </a:lnTo>
                <a:lnTo>
                  <a:pt x="39319" y="18110"/>
                </a:lnTo>
                <a:lnTo>
                  <a:pt x="39408" y="16002"/>
                </a:lnTo>
                <a:lnTo>
                  <a:pt x="39293" y="16751"/>
                </a:lnTo>
                <a:lnTo>
                  <a:pt x="39179" y="18326"/>
                </a:lnTo>
                <a:lnTo>
                  <a:pt x="39420" y="18643"/>
                </a:lnTo>
                <a:lnTo>
                  <a:pt x="39763" y="20472"/>
                </a:lnTo>
                <a:lnTo>
                  <a:pt x="40627" y="25082"/>
                </a:lnTo>
                <a:lnTo>
                  <a:pt x="41541" y="25704"/>
                </a:lnTo>
                <a:lnTo>
                  <a:pt x="43484" y="27876"/>
                </a:lnTo>
                <a:lnTo>
                  <a:pt x="44183" y="28130"/>
                </a:lnTo>
                <a:lnTo>
                  <a:pt x="45440" y="28575"/>
                </a:lnTo>
                <a:lnTo>
                  <a:pt x="45580" y="28625"/>
                </a:lnTo>
                <a:lnTo>
                  <a:pt x="46723" y="29019"/>
                </a:lnTo>
                <a:lnTo>
                  <a:pt x="49364" y="29946"/>
                </a:lnTo>
                <a:lnTo>
                  <a:pt x="51079" y="30543"/>
                </a:lnTo>
                <a:lnTo>
                  <a:pt x="52019" y="30873"/>
                </a:lnTo>
                <a:lnTo>
                  <a:pt x="53340" y="30238"/>
                </a:lnTo>
                <a:lnTo>
                  <a:pt x="54330" y="30111"/>
                </a:lnTo>
                <a:lnTo>
                  <a:pt x="54775" y="30175"/>
                </a:lnTo>
                <a:lnTo>
                  <a:pt x="55067" y="30022"/>
                </a:lnTo>
                <a:lnTo>
                  <a:pt x="57175" y="28841"/>
                </a:lnTo>
                <a:lnTo>
                  <a:pt x="59880" y="27317"/>
                </a:lnTo>
                <a:lnTo>
                  <a:pt x="61188" y="26593"/>
                </a:lnTo>
                <a:lnTo>
                  <a:pt x="62865" y="25654"/>
                </a:lnTo>
                <a:lnTo>
                  <a:pt x="63042" y="25031"/>
                </a:lnTo>
                <a:lnTo>
                  <a:pt x="63474" y="24307"/>
                </a:lnTo>
                <a:lnTo>
                  <a:pt x="66459" y="19329"/>
                </a:lnTo>
                <a:lnTo>
                  <a:pt x="67691" y="17259"/>
                </a:lnTo>
                <a:lnTo>
                  <a:pt x="67576" y="16306"/>
                </a:lnTo>
                <a:lnTo>
                  <a:pt x="67500" y="15976"/>
                </a:lnTo>
                <a:lnTo>
                  <a:pt x="67576" y="16243"/>
                </a:lnTo>
                <a:lnTo>
                  <a:pt x="68402" y="9728"/>
                </a:lnTo>
                <a:lnTo>
                  <a:pt x="68440" y="8801"/>
                </a:lnTo>
                <a:close/>
              </a:path>
              <a:path w="90169" h="222250">
                <a:moveTo>
                  <a:pt x="89598" y="163576"/>
                </a:moveTo>
                <a:lnTo>
                  <a:pt x="89560" y="152844"/>
                </a:lnTo>
                <a:lnTo>
                  <a:pt x="89484" y="148653"/>
                </a:lnTo>
                <a:lnTo>
                  <a:pt x="89293" y="140385"/>
                </a:lnTo>
                <a:lnTo>
                  <a:pt x="89014" y="131229"/>
                </a:lnTo>
                <a:lnTo>
                  <a:pt x="89052" y="136169"/>
                </a:lnTo>
                <a:lnTo>
                  <a:pt x="89001" y="130860"/>
                </a:lnTo>
                <a:lnTo>
                  <a:pt x="88988" y="130657"/>
                </a:lnTo>
                <a:lnTo>
                  <a:pt x="88823" y="125793"/>
                </a:lnTo>
                <a:lnTo>
                  <a:pt x="88696" y="121831"/>
                </a:lnTo>
                <a:lnTo>
                  <a:pt x="88392" y="115036"/>
                </a:lnTo>
                <a:lnTo>
                  <a:pt x="87871" y="105575"/>
                </a:lnTo>
                <a:lnTo>
                  <a:pt x="87591" y="100698"/>
                </a:lnTo>
                <a:lnTo>
                  <a:pt x="87363" y="96977"/>
                </a:lnTo>
                <a:lnTo>
                  <a:pt x="87274" y="95529"/>
                </a:lnTo>
                <a:lnTo>
                  <a:pt x="87033" y="92049"/>
                </a:lnTo>
                <a:lnTo>
                  <a:pt x="86017" y="86093"/>
                </a:lnTo>
                <a:lnTo>
                  <a:pt x="85712" y="84239"/>
                </a:lnTo>
                <a:lnTo>
                  <a:pt x="85471" y="82816"/>
                </a:lnTo>
                <a:lnTo>
                  <a:pt x="85255" y="81508"/>
                </a:lnTo>
                <a:lnTo>
                  <a:pt x="85166" y="81000"/>
                </a:lnTo>
                <a:lnTo>
                  <a:pt x="84480" y="77508"/>
                </a:lnTo>
                <a:lnTo>
                  <a:pt x="83400" y="73710"/>
                </a:lnTo>
                <a:lnTo>
                  <a:pt x="83362" y="73545"/>
                </a:lnTo>
                <a:lnTo>
                  <a:pt x="83312" y="73367"/>
                </a:lnTo>
                <a:lnTo>
                  <a:pt x="82003" y="68465"/>
                </a:lnTo>
                <a:lnTo>
                  <a:pt x="81470" y="67005"/>
                </a:lnTo>
                <a:lnTo>
                  <a:pt x="80137" y="63398"/>
                </a:lnTo>
                <a:lnTo>
                  <a:pt x="78930" y="60591"/>
                </a:lnTo>
                <a:lnTo>
                  <a:pt x="78930" y="210197"/>
                </a:lnTo>
                <a:lnTo>
                  <a:pt x="78562" y="211378"/>
                </a:lnTo>
                <a:lnTo>
                  <a:pt x="78917" y="210185"/>
                </a:lnTo>
                <a:lnTo>
                  <a:pt x="78930" y="60591"/>
                </a:lnTo>
                <a:lnTo>
                  <a:pt x="78841" y="60388"/>
                </a:lnTo>
                <a:lnTo>
                  <a:pt x="78841" y="209740"/>
                </a:lnTo>
                <a:lnTo>
                  <a:pt x="73952" y="200520"/>
                </a:lnTo>
                <a:lnTo>
                  <a:pt x="78841" y="209740"/>
                </a:lnTo>
                <a:lnTo>
                  <a:pt x="78841" y="60388"/>
                </a:lnTo>
                <a:lnTo>
                  <a:pt x="76492" y="54902"/>
                </a:lnTo>
                <a:lnTo>
                  <a:pt x="72390" y="53276"/>
                </a:lnTo>
                <a:lnTo>
                  <a:pt x="65697" y="56146"/>
                </a:lnTo>
                <a:lnTo>
                  <a:pt x="63995" y="59588"/>
                </a:lnTo>
                <a:lnTo>
                  <a:pt x="66040" y="67703"/>
                </a:lnTo>
                <a:lnTo>
                  <a:pt x="67183" y="72504"/>
                </a:lnTo>
                <a:lnTo>
                  <a:pt x="68211" y="77279"/>
                </a:lnTo>
                <a:lnTo>
                  <a:pt x="67386" y="73240"/>
                </a:lnTo>
                <a:lnTo>
                  <a:pt x="69126" y="81559"/>
                </a:lnTo>
                <a:lnTo>
                  <a:pt x="68211" y="77279"/>
                </a:lnTo>
                <a:lnTo>
                  <a:pt x="68884" y="80606"/>
                </a:lnTo>
                <a:lnTo>
                  <a:pt x="69164" y="83731"/>
                </a:lnTo>
                <a:lnTo>
                  <a:pt x="69723" y="92049"/>
                </a:lnTo>
                <a:lnTo>
                  <a:pt x="69837" y="93738"/>
                </a:lnTo>
                <a:lnTo>
                  <a:pt x="70332" y="110490"/>
                </a:lnTo>
                <a:lnTo>
                  <a:pt x="70459" y="115036"/>
                </a:lnTo>
                <a:lnTo>
                  <a:pt x="70586" y="121831"/>
                </a:lnTo>
                <a:lnTo>
                  <a:pt x="70624" y="126314"/>
                </a:lnTo>
                <a:lnTo>
                  <a:pt x="70688" y="148653"/>
                </a:lnTo>
                <a:lnTo>
                  <a:pt x="70573" y="163398"/>
                </a:lnTo>
                <a:lnTo>
                  <a:pt x="69773" y="177952"/>
                </a:lnTo>
                <a:lnTo>
                  <a:pt x="69443" y="180708"/>
                </a:lnTo>
                <a:lnTo>
                  <a:pt x="67894" y="192913"/>
                </a:lnTo>
                <a:lnTo>
                  <a:pt x="66776" y="195491"/>
                </a:lnTo>
                <a:lnTo>
                  <a:pt x="66509" y="196100"/>
                </a:lnTo>
                <a:lnTo>
                  <a:pt x="64554" y="200571"/>
                </a:lnTo>
                <a:lnTo>
                  <a:pt x="61734" y="202069"/>
                </a:lnTo>
                <a:lnTo>
                  <a:pt x="59677" y="202006"/>
                </a:lnTo>
                <a:lnTo>
                  <a:pt x="61569" y="202158"/>
                </a:lnTo>
                <a:lnTo>
                  <a:pt x="52578" y="201472"/>
                </a:lnTo>
                <a:lnTo>
                  <a:pt x="59677" y="202006"/>
                </a:lnTo>
                <a:lnTo>
                  <a:pt x="54038" y="201574"/>
                </a:lnTo>
                <a:lnTo>
                  <a:pt x="53721" y="201472"/>
                </a:lnTo>
                <a:lnTo>
                  <a:pt x="52285" y="201002"/>
                </a:lnTo>
                <a:lnTo>
                  <a:pt x="52285" y="201726"/>
                </a:lnTo>
                <a:lnTo>
                  <a:pt x="52184" y="202158"/>
                </a:lnTo>
                <a:lnTo>
                  <a:pt x="52082" y="201891"/>
                </a:lnTo>
                <a:lnTo>
                  <a:pt x="51955" y="201993"/>
                </a:lnTo>
                <a:lnTo>
                  <a:pt x="51917" y="201498"/>
                </a:lnTo>
                <a:lnTo>
                  <a:pt x="52082" y="201891"/>
                </a:lnTo>
                <a:lnTo>
                  <a:pt x="52285" y="201726"/>
                </a:lnTo>
                <a:lnTo>
                  <a:pt x="52285" y="201002"/>
                </a:lnTo>
                <a:lnTo>
                  <a:pt x="50292" y="200329"/>
                </a:lnTo>
                <a:lnTo>
                  <a:pt x="46355" y="198653"/>
                </a:lnTo>
                <a:lnTo>
                  <a:pt x="51689" y="200926"/>
                </a:lnTo>
                <a:lnTo>
                  <a:pt x="41808" y="196723"/>
                </a:lnTo>
                <a:lnTo>
                  <a:pt x="46355" y="198653"/>
                </a:lnTo>
                <a:lnTo>
                  <a:pt x="42024" y="196811"/>
                </a:lnTo>
                <a:lnTo>
                  <a:pt x="41846" y="196723"/>
                </a:lnTo>
                <a:lnTo>
                  <a:pt x="37338" y="194398"/>
                </a:lnTo>
                <a:lnTo>
                  <a:pt x="33108" y="191820"/>
                </a:lnTo>
                <a:lnTo>
                  <a:pt x="32346" y="191363"/>
                </a:lnTo>
                <a:lnTo>
                  <a:pt x="32346" y="210007"/>
                </a:lnTo>
                <a:lnTo>
                  <a:pt x="31902" y="208915"/>
                </a:lnTo>
                <a:lnTo>
                  <a:pt x="32346" y="210007"/>
                </a:lnTo>
                <a:lnTo>
                  <a:pt x="32346" y="191363"/>
                </a:lnTo>
                <a:lnTo>
                  <a:pt x="30683" y="190334"/>
                </a:lnTo>
                <a:lnTo>
                  <a:pt x="29273" y="189471"/>
                </a:lnTo>
                <a:lnTo>
                  <a:pt x="28587" y="188988"/>
                </a:lnTo>
                <a:lnTo>
                  <a:pt x="26479" y="187490"/>
                </a:lnTo>
                <a:lnTo>
                  <a:pt x="26479" y="189471"/>
                </a:lnTo>
                <a:lnTo>
                  <a:pt x="26390" y="190322"/>
                </a:lnTo>
                <a:lnTo>
                  <a:pt x="26365" y="189496"/>
                </a:lnTo>
                <a:lnTo>
                  <a:pt x="26479" y="187490"/>
                </a:lnTo>
                <a:lnTo>
                  <a:pt x="25615" y="186867"/>
                </a:lnTo>
                <a:lnTo>
                  <a:pt x="22898" y="184353"/>
                </a:lnTo>
                <a:lnTo>
                  <a:pt x="19151" y="180848"/>
                </a:lnTo>
                <a:lnTo>
                  <a:pt x="18440" y="180174"/>
                </a:lnTo>
                <a:lnTo>
                  <a:pt x="17399" y="179209"/>
                </a:lnTo>
                <a:lnTo>
                  <a:pt x="14655" y="172377"/>
                </a:lnTo>
                <a:lnTo>
                  <a:pt x="11442" y="162775"/>
                </a:lnTo>
                <a:lnTo>
                  <a:pt x="7861" y="160985"/>
                </a:lnTo>
                <a:lnTo>
                  <a:pt x="0" y="175679"/>
                </a:lnTo>
                <a:lnTo>
                  <a:pt x="1130" y="183883"/>
                </a:lnTo>
                <a:lnTo>
                  <a:pt x="4038" y="191516"/>
                </a:lnTo>
                <a:lnTo>
                  <a:pt x="5118" y="192913"/>
                </a:lnTo>
                <a:lnTo>
                  <a:pt x="4953" y="188239"/>
                </a:lnTo>
                <a:lnTo>
                  <a:pt x="5105" y="188087"/>
                </a:lnTo>
                <a:lnTo>
                  <a:pt x="5029" y="190334"/>
                </a:lnTo>
                <a:lnTo>
                  <a:pt x="5118" y="192913"/>
                </a:lnTo>
                <a:lnTo>
                  <a:pt x="9105" y="198056"/>
                </a:lnTo>
                <a:lnTo>
                  <a:pt x="13030" y="201726"/>
                </a:lnTo>
                <a:lnTo>
                  <a:pt x="13538" y="202158"/>
                </a:lnTo>
                <a:lnTo>
                  <a:pt x="18008" y="205384"/>
                </a:lnTo>
                <a:lnTo>
                  <a:pt x="27508" y="211175"/>
                </a:lnTo>
                <a:lnTo>
                  <a:pt x="28117" y="211556"/>
                </a:lnTo>
                <a:lnTo>
                  <a:pt x="33540" y="214337"/>
                </a:lnTo>
                <a:lnTo>
                  <a:pt x="37338" y="215950"/>
                </a:lnTo>
                <a:lnTo>
                  <a:pt x="44094" y="218821"/>
                </a:lnTo>
                <a:lnTo>
                  <a:pt x="44653" y="219062"/>
                </a:lnTo>
                <a:lnTo>
                  <a:pt x="50469" y="220814"/>
                </a:lnTo>
                <a:lnTo>
                  <a:pt x="51104" y="220865"/>
                </a:lnTo>
                <a:lnTo>
                  <a:pt x="61810" y="221678"/>
                </a:lnTo>
                <a:lnTo>
                  <a:pt x="61937" y="221576"/>
                </a:lnTo>
                <a:lnTo>
                  <a:pt x="81572" y="210197"/>
                </a:lnTo>
                <a:lnTo>
                  <a:pt x="85750" y="200571"/>
                </a:lnTo>
                <a:lnTo>
                  <a:pt x="85839" y="200329"/>
                </a:lnTo>
                <a:lnTo>
                  <a:pt x="86436" y="199021"/>
                </a:lnTo>
                <a:lnTo>
                  <a:pt x="86525" y="198653"/>
                </a:lnTo>
                <a:lnTo>
                  <a:pt x="87274" y="194195"/>
                </a:lnTo>
                <a:lnTo>
                  <a:pt x="87655" y="191897"/>
                </a:lnTo>
                <a:lnTo>
                  <a:pt x="88442" y="185191"/>
                </a:lnTo>
                <a:lnTo>
                  <a:pt x="87909" y="189560"/>
                </a:lnTo>
                <a:lnTo>
                  <a:pt x="88455" y="185013"/>
                </a:lnTo>
                <a:lnTo>
                  <a:pt x="89027" y="180174"/>
                </a:lnTo>
                <a:lnTo>
                  <a:pt x="88976" y="179603"/>
                </a:lnTo>
                <a:lnTo>
                  <a:pt x="89090" y="178333"/>
                </a:lnTo>
                <a:lnTo>
                  <a:pt x="89369" y="173672"/>
                </a:lnTo>
                <a:lnTo>
                  <a:pt x="89484" y="171602"/>
                </a:lnTo>
                <a:lnTo>
                  <a:pt x="89573" y="167792"/>
                </a:lnTo>
                <a:lnTo>
                  <a:pt x="89598" y="1635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93816" y="284035"/>
            <a:ext cx="110489" cy="20955"/>
          </a:xfrm>
          <a:custGeom>
            <a:avLst/>
            <a:gdLst/>
            <a:ahLst/>
            <a:cxnLst/>
            <a:rect l="l" t="t" r="r" b="b"/>
            <a:pathLst>
              <a:path w="110489" h="20954">
                <a:moveTo>
                  <a:pt x="1323" y="16338"/>
                </a:moveTo>
                <a:lnTo>
                  <a:pt x="1762" y="18277"/>
                </a:lnTo>
                <a:lnTo>
                  <a:pt x="2821" y="19320"/>
                </a:lnTo>
                <a:lnTo>
                  <a:pt x="5243" y="20850"/>
                </a:lnTo>
                <a:lnTo>
                  <a:pt x="7772" y="20279"/>
                </a:lnTo>
                <a:lnTo>
                  <a:pt x="4959" y="20251"/>
                </a:lnTo>
                <a:lnTo>
                  <a:pt x="2867" y="19034"/>
                </a:lnTo>
                <a:lnTo>
                  <a:pt x="1323" y="16338"/>
                </a:lnTo>
                <a:close/>
              </a:path>
              <a:path w="110489" h="20954">
                <a:moveTo>
                  <a:pt x="16225" y="17751"/>
                </a:moveTo>
                <a:lnTo>
                  <a:pt x="15770" y="18472"/>
                </a:lnTo>
                <a:lnTo>
                  <a:pt x="14144" y="18839"/>
                </a:lnTo>
                <a:lnTo>
                  <a:pt x="12697" y="20276"/>
                </a:lnTo>
                <a:lnTo>
                  <a:pt x="13361" y="20279"/>
                </a:lnTo>
                <a:lnTo>
                  <a:pt x="17910" y="19320"/>
                </a:lnTo>
                <a:lnTo>
                  <a:pt x="18307" y="19265"/>
                </a:lnTo>
                <a:lnTo>
                  <a:pt x="16225" y="17751"/>
                </a:lnTo>
                <a:close/>
              </a:path>
              <a:path w="110489" h="20954">
                <a:moveTo>
                  <a:pt x="11420" y="20272"/>
                </a:moveTo>
                <a:lnTo>
                  <a:pt x="12624" y="20276"/>
                </a:lnTo>
                <a:lnTo>
                  <a:pt x="11420" y="20272"/>
                </a:lnTo>
                <a:close/>
              </a:path>
              <a:path w="110489" h="20954">
                <a:moveTo>
                  <a:pt x="11593" y="19415"/>
                </a:moveTo>
                <a:lnTo>
                  <a:pt x="7895" y="20251"/>
                </a:lnTo>
                <a:lnTo>
                  <a:pt x="12697" y="20276"/>
                </a:lnTo>
                <a:lnTo>
                  <a:pt x="10750" y="20259"/>
                </a:lnTo>
                <a:lnTo>
                  <a:pt x="11593" y="19415"/>
                </a:lnTo>
                <a:close/>
              </a:path>
              <a:path w="110489" h="20954">
                <a:moveTo>
                  <a:pt x="7854" y="20260"/>
                </a:moveTo>
                <a:lnTo>
                  <a:pt x="11420" y="20272"/>
                </a:lnTo>
                <a:lnTo>
                  <a:pt x="7854" y="20260"/>
                </a:lnTo>
                <a:close/>
              </a:path>
              <a:path w="110489" h="20954">
                <a:moveTo>
                  <a:pt x="4843" y="7980"/>
                </a:moveTo>
                <a:lnTo>
                  <a:pt x="1640" y="9815"/>
                </a:lnTo>
                <a:lnTo>
                  <a:pt x="1036" y="10771"/>
                </a:lnTo>
                <a:lnTo>
                  <a:pt x="945" y="14663"/>
                </a:lnTo>
                <a:lnTo>
                  <a:pt x="1323" y="16338"/>
                </a:lnTo>
                <a:lnTo>
                  <a:pt x="2867" y="19034"/>
                </a:lnTo>
                <a:lnTo>
                  <a:pt x="4959" y="20251"/>
                </a:lnTo>
                <a:lnTo>
                  <a:pt x="7854" y="20260"/>
                </a:lnTo>
                <a:lnTo>
                  <a:pt x="6501" y="20251"/>
                </a:lnTo>
                <a:lnTo>
                  <a:pt x="4268" y="18952"/>
                </a:lnTo>
                <a:lnTo>
                  <a:pt x="1289" y="13755"/>
                </a:lnTo>
                <a:lnTo>
                  <a:pt x="1395" y="12829"/>
                </a:lnTo>
                <a:lnTo>
                  <a:pt x="2319" y="9427"/>
                </a:lnTo>
                <a:lnTo>
                  <a:pt x="4843" y="7980"/>
                </a:lnTo>
                <a:close/>
              </a:path>
              <a:path w="110489" h="20954">
                <a:moveTo>
                  <a:pt x="10675" y="6663"/>
                </a:moveTo>
                <a:lnTo>
                  <a:pt x="4842" y="7980"/>
                </a:lnTo>
                <a:lnTo>
                  <a:pt x="2319" y="9427"/>
                </a:lnTo>
                <a:lnTo>
                  <a:pt x="1395" y="12829"/>
                </a:lnTo>
                <a:lnTo>
                  <a:pt x="1289" y="13755"/>
                </a:lnTo>
                <a:lnTo>
                  <a:pt x="4268" y="18952"/>
                </a:lnTo>
                <a:lnTo>
                  <a:pt x="6510" y="20256"/>
                </a:lnTo>
                <a:lnTo>
                  <a:pt x="7895" y="20251"/>
                </a:lnTo>
                <a:lnTo>
                  <a:pt x="11593" y="19415"/>
                </a:lnTo>
                <a:lnTo>
                  <a:pt x="13590" y="17418"/>
                </a:lnTo>
                <a:lnTo>
                  <a:pt x="13479" y="10301"/>
                </a:lnTo>
                <a:lnTo>
                  <a:pt x="10750" y="7570"/>
                </a:lnTo>
                <a:lnTo>
                  <a:pt x="13636" y="7570"/>
                </a:lnTo>
                <a:lnTo>
                  <a:pt x="12741" y="6670"/>
                </a:lnTo>
                <a:lnTo>
                  <a:pt x="10675" y="6663"/>
                </a:lnTo>
                <a:close/>
              </a:path>
              <a:path w="110489" h="20954">
                <a:moveTo>
                  <a:pt x="2775" y="19291"/>
                </a:moveTo>
                <a:lnTo>
                  <a:pt x="3742" y="20259"/>
                </a:lnTo>
                <a:lnTo>
                  <a:pt x="4307" y="20259"/>
                </a:lnTo>
                <a:lnTo>
                  <a:pt x="2775" y="19291"/>
                </a:lnTo>
                <a:close/>
              </a:path>
              <a:path w="110489" h="20954">
                <a:moveTo>
                  <a:pt x="14144" y="18839"/>
                </a:moveTo>
                <a:lnTo>
                  <a:pt x="11593" y="19415"/>
                </a:lnTo>
                <a:lnTo>
                  <a:pt x="10750" y="20259"/>
                </a:lnTo>
                <a:lnTo>
                  <a:pt x="12723" y="20251"/>
                </a:lnTo>
                <a:lnTo>
                  <a:pt x="14144" y="18839"/>
                </a:lnTo>
                <a:close/>
              </a:path>
              <a:path w="110489" h="20954">
                <a:moveTo>
                  <a:pt x="13590" y="10771"/>
                </a:moveTo>
                <a:lnTo>
                  <a:pt x="13590" y="17418"/>
                </a:lnTo>
                <a:lnTo>
                  <a:pt x="11593" y="19415"/>
                </a:lnTo>
                <a:lnTo>
                  <a:pt x="14144" y="18839"/>
                </a:lnTo>
                <a:lnTo>
                  <a:pt x="15575" y="17418"/>
                </a:lnTo>
                <a:lnTo>
                  <a:pt x="15523" y="17241"/>
                </a:lnTo>
                <a:lnTo>
                  <a:pt x="14723" y="16659"/>
                </a:lnTo>
                <a:lnTo>
                  <a:pt x="14603" y="16498"/>
                </a:lnTo>
                <a:lnTo>
                  <a:pt x="13590" y="10771"/>
                </a:lnTo>
                <a:close/>
              </a:path>
              <a:path w="110489" h="20954">
                <a:moveTo>
                  <a:pt x="1762" y="18277"/>
                </a:moveTo>
                <a:lnTo>
                  <a:pt x="1862" y="18714"/>
                </a:lnTo>
                <a:lnTo>
                  <a:pt x="2775" y="19291"/>
                </a:lnTo>
                <a:lnTo>
                  <a:pt x="1762" y="18277"/>
                </a:lnTo>
                <a:close/>
              </a:path>
              <a:path w="110489" h="20954">
                <a:moveTo>
                  <a:pt x="24290" y="3412"/>
                </a:moveTo>
                <a:lnTo>
                  <a:pt x="19949" y="4022"/>
                </a:lnTo>
                <a:lnTo>
                  <a:pt x="15969" y="4737"/>
                </a:lnTo>
                <a:lnTo>
                  <a:pt x="14328" y="6990"/>
                </a:lnTo>
                <a:lnTo>
                  <a:pt x="16367" y="8277"/>
                </a:lnTo>
                <a:lnTo>
                  <a:pt x="17906" y="15087"/>
                </a:lnTo>
                <a:lnTo>
                  <a:pt x="16225" y="17751"/>
                </a:lnTo>
                <a:lnTo>
                  <a:pt x="18307" y="19265"/>
                </a:lnTo>
                <a:lnTo>
                  <a:pt x="26335" y="18148"/>
                </a:lnTo>
                <a:lnTo>
                  <a:pt x="28974" y="14663"/>
                </a:lnTo>
                <a:lnTo>
                  <a:pt x="28639" y="14387"/>
                </a:lnTo>
                <a:lnTo>
                  <a:pt x="27462" y="6111"/>
                </a:lnTo>
                <a:lnTo>
                  <a:pt x="27606" y="5918"/>
                </a:lnTo>
                <a:lnTo>
                  <a:pt x="24290" y="3412"/>
                </a:lnTo>
                <a:close/>
              </a:path>
              <a:path w="110489" h="20954">
                <a:moveTo>
                  <a:pt x="15656" y="17337"/>
                </a:moveTo>
                <a:lnTo>
                  <a:pt x="14144" y="18839"/>
                </a:lnTo>
                <a:lnTo>
                  <a:pt x="15770" y="18472"/>
                </a:lnTo>
                <a:lnTo>
                  <a:pt x="16225" y="17751"/>
                </a:lnTo>
                <a:lnTo>
                  <a:pt x="15656" y="17337"/>
                </a:lnTo>
                <a:close/>
              </a:path>
              <a:path w="110489" h="20954">
                <a:moveTo>
                  <a:pt x="902" y="15603"/>
                </a:moveTo>
                <a:lnTo>
                  <a:pt x="902" y="17418"/>
                </a:lnTo>
                <a:lnTo>
                  <a:pt x="1762" y="18277"/>
                </a:lnTo>
                <a:lnTo>
                  <a:pt x="1323" y="16338"/>
                </a:lnTo>
                <a:lnTo>
                  <a:pt x="902" y="15603"/>
                </a:lnTo>
                <a:close/>
              </a:path>
              <a:path w="110489" h="20954">
                <a:moveTo>
                  <a:pt x="28974" y="14663"/>
                </a:moveTo>
                <a:lnTo>
                  <a:pt x="26341" y="18147"/>
                </a:lnTo>
                <a:lnTo>
                  <a:pt x="31553" y="17329"/>
                </a:lnTo>
                <a:lnTo>
                  <a:pt x="32176" y="17296"/>
                </a:lnTo>
                <a:lnTo>
                  <a:pt x="28974" y="14663"/>
                </a:lnTo>
                <a:close/>
              </a:path>
              <a:path w="110489" h="20954">
                <a:moveTo>
                  <a:pt x="14328" y="6990"/>
                </a:moveTo>
                <a:lnTo>
                  <a:pt x="13804" y="7740"/>
                </a:lnTo>
                <a:lnTo>
                  <a:pt x="15778" y="9726"/>
                </a:lnTo>
                <a:lnTo>
                  <a:pt x="15766" y="17418"/>
                </a:lnTo>
                <a:lnTo>
                  <a:pt x="16225" y="17751"/>
                </a:lnTo>
                <a:lnTo>
                  <a:pt x="17906" y="15087"/>
                </a:lnTo>
                <a:lnTo>
                  <a:pt x="16367" y="8277"/>
                </a:lnTo>
                <a:lnTo>
                  <a:pt x="14328" y="6990"/>
                </a:lnTo>
                <a:close/>
              </a:path>
              <a:path w="110489" h="20954">
                <a:moveTo>
                  <a:pt x="13804" y="7740"/>
                </a:moveTo>
                <a:lnTo>
                  <a:pt x="13205" y="8597"/>
                </a:lnTo>
                <a:lnTo>
                  <a:pt x="13480" y="10151"/>
                </a:lnTo>
                <a:lnTo>
                  <a:pt x="13590" y="10411"/>
                </a:lnTo>
                <a:lnTo>
                  <a:pt x="13664" y="11191"/>
                </a:lnTo>
                <a:lnTo>
                  <a:pt x="14603" y="16498"/>
                </a:lnTo>
                <a:lnTo>
                  <a:pt x="14723" y="16659"/>
                </a:lnTo>
                <a:lnTo>
                  <a:pt x="15656" y="17337"/>
                </a:lnTo>
                <a:lnTo>
                  <a:pt x="15778" y="9726"/>
                </a:lnTo>
                <a:lnTo>
                  <a:pt x="13804" y="7740"/>
                </a:lnTo>
                <a:close/>
              </a:path>
              <a:path w="110489" h="20954">
                <a:moveTo>
                  <a:pt x="39697" y="1254"/>
                </a:moveTo>
                <a:lnTo>
                  <a:pt x="34931" y="1517"/>
                </a:lnTo>
                <a:lnTo>
                  <a:pt x="30433" y="2156"/>
                </a:lnTo>
                <a:lnTo>
                  <a:pt x="27606" y="5918"/>
                </a:lnTo>
                <a:lnTo>
                  <a:pt x="28047" y="6252"/>
                </a:lnTo>
                <a:lnTo>
                  <a:pt x="28963" y="12829"/>
                </a:lnTo>
                <a:lnTo>
                  <a:pt x="29072" y="14743"/>
                </a:lnTo>
                <a:lnTo>
                  <a:pt x="32175" y="17296"/>
                </a:lnTo>
                <a:lnTo>
                  <a:pt x="40524" y="16854"/>
                </a:lnTo>
                <a:lnTo>
                  <a:pt x="42865" y="14251"/>
                </a:lnTo>
                <a:lnTo>
                  <a:pt x="41884" y="13345"/>
                </a:lnTo>
                <a:lnTo>
                  <a:pt x="41431" y="4423"/>
                </a:lnTo>
                <a:lnTo>
                  <a:pt x="42233" y="3535"/>
                </a:lnTo>
                <a:lnTo>
                  <a:pt x="39697" y="1254"/>
                </a:lnTo>
                <a:close/>
              </a:path>
              <a:path w="110489" h="20954">
                <a:moveTo>
                  <a:pt x="42865" y="14251"/>
                </a:moveTo>
                <a:lnTo>
                  <a:pt x="40524" y="16854"/>
                </a:lnTo>
                <a:lnTo>
                  <a:pt x="32667" y="17270"/>
                </a:lnTo>
                <a:lnTo>
                  <a:pt x="40800" y="16840"/>
                </a:lnTo>
                <a:lnTo>
                  <a:pt x="45558" y="16743"/>
                </a:lnTo>
                <a:lnTo>
                  <a:pt x="42865" y="14251"/>
                </a:lnTo>
                <a:close/>
              </a:path>
              <a:path w="110489" h="20954">
                <a:moveTo>
                  <a:pt x="50550" y="16641"/>
                </a:moveTo>
                <a:lnTo>
                  <a:pt x="45558" y="16743"/>
                </a:lnTo>
                <a:lnTo>
                  <a:pt x="50550" y="16641"/>
                </a:lnTo>
                <a:close/>
              </a:path>
              <a:path w="110489" h="20954">
                <a:moveTo>
                  <a:pt x="54124" y="255"/>
                </a:moveTo>
                <a:lnTo>
                  <a:pt x="49365" y="365"/>
                </a:lnTo>
                <a:lnTo>
                  <a:pt x="44869" y="617"/>
                </a:lnTo>
                <a:lnTo>
                  <a:pt x="42233" y="3535"/>
                </a:lnTo>
                <a:lnTo>
                  <a:pt x="43375" y="4561"/>
                </a:lnTo>
                <a:lnTo>
                  <a:pt x="43831" y="13177"/>
                </a:lnTo>
                <a:lnTo>
                  <a:pt x="42865" y="14251"/>
                </a:lnTo>
                <a:lnTo>
                  <a:pt x="45558" y="16743"/>
                </a:lnTo>
                <a:lnTo>
                  <a:pt x="50550" y="16641"/>
                </a:lnTo>
                <a:lnTo>
                  <a:pt x="54546" y="16498"/>
                </a:lnTo>
                <a:lnTo>
                  <a:pt x="58055" y="12829"/>
                </a:lnTo>
                <a:lnTo>
                  <a:pt x="57856" y="3823"/>
                </a:lnTo>
                <a:lnTo>
                  <a:pt x="54124" y="255"/>
                </a:lnTo>
                <a:close/>
              </a:path>
              <a:path w="110489" h="20954">
                <a:moveTo>
                  <a:pt x="54546" y="16498"/>
                </a:moveTo>
                <a:lnTo>
                  <a:pt x="50550" y="16641"/>
                </a:lnTo>
                <a:lnTo>
                  <a:pt x="54486" y="16560"/>
                </a:lnTo>
                <a:close/>
              </a:path>
              <a:path w="110489" h="20954">
                <a:moveTo>
                  <a:pt x="65042" y="255"/>
                </a:moveTo>
                <a:lnTo>
                  <a:pt x="54124" y="255"/>
                </a:lnTo>
                <a:lnTo>
                  <a:pt x="57856" y="3823"/>
                </a:lnTo>
                <a:lnTo>
                  <a:pt x="58055" y="12829"/>
                </a:lnTo>
                <a:lnTo>
                  <a:pt x="54546" y="16498"/>
                </a:lnTo>
                <a:lnTo>
                  <a:pt x="63631" y="16173"/>
                </a:lnTo>
                <a:lnTo>
                  <a:pt x="96880" y="14387"/>
                </a:lnTo>
                <a:lnTo>
                  <a:pt x="107643" y="13755"/>
                </a:lnTo>
                <a:lnTo>
                  <a:pt x="110107" y="10986"/>
                </a:lnTo>
                <a:lnTo>
                  <a:pt x="109811" y="5918"/>
                </a:lnTo>
                <a:lnTo>
                  <a:pt x="109671" y="4737"/>
                </a:lnTo>
                <a:lnTo>
                  <a:pt x="107408" y="2454"/>
                </a:lnTo>
                <a:lnTo>
                  <a:pt x="87708" y="1227"/>
                </a:lnTo>
                <a:lnTo>
                  <a:pt x="79325" y="802"/>
                </a:lnTo>
                <a:lnTo>
                  <a:pt x="65042" y="255"/>
                </a:lnTo>
                <a:close/>
              </a:path>
              <a:path w="110489" h="20954">
                <a:moveTo>
                  <a:pt x="902" y="14477"/>
                </a:moveTo>
                <a:lnTo>
                  <a:pt x="902" y="15603"/>
                </a:lnTo>
                <a:lnTo>
                  <a:pt x="1323" y="16338"/>
                </a:lnTo>
                <a:lnTo>
                  <a:pt x="902" y="14477"/>
                </a:lnTo>
                <a:close/>
              </a:path>
              <a:path w="110489" h="20954">
                <a:moveTo>
                  <a:pt x="437" y="12418"/>
                </a:moveTo>
                <a:lnTo>
                  <a:pt x="0" y="14027"/>
                </a:lnTo>
                <a:lnTo>
                  <a:pt x="902" y="15603"/>
                </a:lnTo>
                <a:lnTo>
                  <a:pt x="776" y="13915"/>
                </a:lnTo>
                <a:lnTo>
                  <a:pt x="437" y="12418"/>
                </a:lnTo>
                <a:close/>
              </a:path>
              <a:path w="110489" h="20954">
                <a:moveTo>
                  <a:pt x="27606" y="5918"/>
                </a:moveTo>
                <a:lnTo>
                  <a:pt x="27583" y="6964"/>
                </a:lnTo>
                <a:lnTo>
                  <a:pt x="28639" y="14387"/>
                </a:lnTo>
                <a:lnTo>
                  <a:pt x="28974" y="14663"/>
                </a:lnTo>
                <a:lnTo>
                  <a:pt x="29115" y="14477"/>
                </a:lnTo>
                <a:lnTo>
                  <a:pt x="29011" y="13177"/>
                </a:lnTo>
                <a:lnTo>
                  <a:pt x="28047" y="6252"/>
                </a:lnTo>
                <a:lnTo>
                  <a:pt x="27606" y="5918"/>
                </a:lnTo>
                <a:close/>
              </a:path>
              <a:path w="110489" h="20954">
                <a:moveTo>
                  <a:pt x="902" y="10982"/>
                </a:moveTo>
                <a:lnTo>
                  <a:pt x="771" y="11191"/>
                </a:lnTo>
                <a:lnTo>
                  <a:pt x="577" y="11903"/>
                </a:lnTo>
                <a:lnTo>
                  <a:pt x="530" y="12829"/>
                </a:lnTo>
                <a:lnTo>
                  <a:pt x="902" y="14477"/>
                </a:lnTo>
                <a:lnTo>
                  <a:pt x="902" y="10982"/>
                </a:lnTo>
                <a:close/>
              </a:path>
              <a:path w="110489" h="20954">
                <a:moveTo>
                  <a:pt x="42233" y="3535"/>
                </a:moveTo>
                <a:lnTo>
                  <a:pt x="41431" y="4423"/>
                </a:lnTo>
                <a:lnTo>
                  <a:pt x="41884" y="13345"/>
                </a:lnTo>
                <a:lnTo>
                  <a:pt x="42865" y="14251"/>
                </a:lnTo>
                <a:lnTo>
                  <a:pt x="43831" y="13177"/>
                </a:lnTo>
                <a:lnTo>
                  <a:pt x="43375" y="4561"/>
                </a:lnTo>
                <a:lnTo>
                  <a:pt x="42233" y="3535"/>
                </a:lnTo>
                <a:close/>
              </a:path>
              <a:path w="110489" h="20954">
                <a:moveTo>
                  <a:pt x="771" y="11191"/>
                </a:moveTo>
                <a:lnTo>
                  <a:pt x="321" y="11903"/>
                </a:lnTo>
                <a:lnTo>
                  <a:pt x="437" y="12418"/>
                </a:lnTo>
                <a:lnTo>
                  <a:pt x="771" y="11191"/>
                </a:lnTo>
                <a:close/>
              </a:path>
              <a:path w="110489" h="20954">
                <a:moveTo>
                  <a:pt x="902" y="10706"/>
                </a:moveTo>
                <a:lnTo>
                  <a:pt x="771" y="11191"/>
                </a:lnTo>
                <a:lnTo>
                  <a:pt x="900" y="10986"/>
                </a:lnTo>
                <a:lnTo>
                  <a:pt x="902" y="10706"/>
                </a:lnTo>
                <a:close/>
              </a:path>
              <a:path w="110489" h="20954">
                <a:moveTo>
                  <a:pt x="1640" y="9815"/>
                </a:moveTo>
                <a:lnTo>
                  <a:pt x="1309" y="10004"/>
                </a:lnTo>
                <a:lnTo>
                  <a:pt x="1013" y="10301"/>
                </a:lnTo>
                <a:lnTo>
                  <a:pt x="902" y="10982"/>
                </a:lnTo>
                <a:lnTo>
                  <a:pt x="1640" y="9815"/>
                </a:lnTo>
                <a:close/>
              </a:path>
              <a:path w="110489" h="20954">
                <a:moveTo>
                  <a:pt x="13636" y="7570"/>
                </a:moveTo>
                <a:lnTo>
                  <a:pt x="10750" y="7570"/>
                </a:lnTo>
                <a:lnTo>
                  <a:pt x="13512" y="10333"/>
                </a:lnTo>
                <a:lnTo>
                  <a:pt x="13352" y="9427"/>
                </a:lnTo>
                <a:lnTo>
                  <a:pt x="13429" y="8277"/>
                </a:lnTo>
                <a:lnTo>
                  <a:pt x="13804" y="7740"/>
                </a:lnTo>
                <a:lnTo>
                  <a:pt x="13636" y="7570"/>
                </a:lnTo>
                <a:close/>
              </a:path>
              <a:path w="110489" h="20954">
                <a:moveTo>
                  <a:pt x="1309" y="10004"/>
                </a:moveTo>
                <a:lnTo>
                  <a:pt x="1054" y="10151"/>
                </a:lnTo>
                <a:lnTo>
                  <a:pt x="1013" y="10301"/>
                </a:lnTo>
                <a:lnTo>
                  <a:pt x="1309" y="10004"/>
                </a:lnTo>
                <a:close/>
              </a:path>
              <a:path w="110489" h="20954">
                <a:moveTo>
                  <a:pt x="1882" y="9431"/>
                </a:moveTo>
                <a:lnTo>
                  <a:pt x="1309" y="10004"/>
                </a:lnTo>
                <a:lnTo>
                  <a:pt x="1640" y="9815"/>
                </a:lnTo>
                <a:lnTo>
                  <a:pt x="1882" y="9431"/>
                </a:lnTo>
                <a:close/>
              </a:path>
              <a:path w="110489" h="20954">
                <a:moveTo>
                  <a:pt x="4841" y="7980"/>
                </a:moveTo>
                <a:lnTo>
                  <a:pt x="2892" y="8421"/>
                </a:lnTo>
                <a:lnTo>
                  <a:pt x="1882" y="9431"/>
                </a:lnTo>
                <a:lnTo>
                  <a:pt x="1640" y="9815"/>
                </a:lnTo>
                <a:lnTo>
                  <a:pt x="4841" y="7980"/>
                </a:lnTo>
                <a:close/>
              </a:path>
              <a:path w="110489" h="20954">
                <a:moveTo>
                  <a:pt x="2892" y="8421"/>
                </a:moveTo>
                <a:lnTo>
                  <a:pt x="2458" y="8519"/>
                </a:lnTo>
                <a:lnTo>
                  <a:pt x="1882" y="9431"/>
                </a:lnTo>
                <a:lnTo>
                  <a:pt x="2892" y="8421"/>
                </a:lnTo>
                <a:close/>
              </a:path>
              <a:path w="110489" h="20954">
                <a:moveTo>
                  <a:pt x="5558" y="7570"/>
                </a:moveTo>
                <a:lnTo>
                  <a:pt x="3742" y="7570"/>
                </a:lnTo>
                <a:lnTo>
                  <a:pt x="2892" y="8421"/>
                </a:lnTo>
                <a:lnTo>
                  <a:pt x="4842" y="7980"/>
                </a:lnTo>
                <a:lnTo>
                  <a:pt x="5558" y="7570"/>
                </a:lnTo>
                <a:close/>
              </a:path>
              <a:path w="110489" h="20954">
                <a:moveTo>
                  <a:pt x="7790" y="6653"/>
                </a:moveTo>
                <a:lnTo>
                  <a:pt x="6616" y="6964"/>
                </a:lnTo>
                <a:lnTo>
                  <a:pt x="4843" y="7980"/>
                </a:lnTo>
                <a:lnTo>
                  <a:pt x="10675" y="6663"/>
                </a:lnTo>
                <a:lnTo>
                  <a:pt x="7790" y="6653"/>
                </a:lnTo>
                <a:close/>
              </a:path>
              <a:path w="110489" h="20954">
                <a:moveTo>
                  <a:pt x="12984" y="6141"/>
                </a:moveTo>
                <a:lnTo>
                  <a:pt x="10675" y="6663"/>
                </a:lnTo>
                <a:lnTo>
                  <a:pt x="12741" y="6670"/>
                </a:lnTo>
                <a:lnTo>
                  <a:pt x="13804" y="7740"/>
                </a:lnTo>
                <a:lnTo>
                  <a:pt x="14328" y="6990"/>
                </a:lnTo>
                <a:lnTo>
                  <a:pt x="12984" y="6141"/>
                </a:lnTo>
                <a:close/>
              </a:path>
              <a:path w="110489" h="20954">
                <a:moveTo>
                  <a:pt x="14922" y="6141"/>
                </a:moveTo>
                <a:lnTo>
                  <a:pt x="12984" y="6141"/>
                </a:lnTo>
                <a:lnTo>
                  <a:pt x="14328" y="6990"/>
                </a:lnTo>
                <a:lnTo>
                  <a:pt x="14922" y="6141"/>
                </a:lnTo>
                <a:close/>
              </a:path>
              <a:path w="110489" h="20954">
                <a:moveTo>
                  <a:pt x="15894" y="4750"/>
                </a:moveTo>
                <a:lnTo>
                  <a:pt x="14145" y="5064"/>
                </a:lnTo>
                <a:lnTo>
                  <a:pt x="9349" y="6144"/>
                </a:lnTo>
                <a:lnTo>
                  <a:pt x="7305" y="6569"/>
                </a:lnTo>
                <a:lnTo>
                  <a:pt x="6616" y="6964"/>
                </a:lnTo>
                <a:lnTo>
                  <a:pt x="7790" y="6653"/>
                </a:lnTo>
                <a:lnTo>
                  <a:pt x="10718" y="6653"/>
                </a:lnTo>
                <a:lnTo>
                  <a:pt x="12984" y="6141"/>
                </a:lnTo>
                <a:lnTo>
                  <a:pt x="14922" y="6141"/>
                </a:lnTo>
                <a:lnTo>
                  <a:pt x="15894" y="4750"/>
                </a:lnTo>
                <a:close/>
              </a:path>
              <a:path w="110489" h="20954">
                <a:moveTo>
                  <a:pt x="29489" y="3412"/>
                </a:moveTo>
                <a:lnTo>
                  <a:pt x="24290" y="3412"/>
                </a:lnTo>
                <a:lnTo>
                  <a:pt x="27606" y="5918"/>
                </a:lnTo>
                <a:lnTo>
                  <a:pt x="29489" y="3412"/>
                </a:lnTo>
                <a:close/>
              </a:path>
              <a:path w="110489" h="20954">
                <a:moveTo>
                  <a:pt x="32404" y="1876"/>
                </a:moveTo>
                <a:lnTo>
                  <a:pt x="29767" y="2250"/>
                </a:lnTo>
                <a:lnTo>
                  <a:pt x="15894" y="4750"/>
                </a:lnTo>
                <a:lnTo>
                  <a:pt x="19949" y="4022"/>
                </a:lnTo>
                <a:lnTo>
                  <a:pt x="24290" y="3412"/>
                </a:lnTo>
                <a:lnTo>
                  <a:pt x="29489" y="3412"/>
                </a:lnTo>
                <a:lnTo>
                  <a:pt x="30433" y="2156"/>
                </a:lnTo>
                <a:lnTo>
                  <a:pt x="32404" y="1876"/>
                </a:lnTo>
                <a:close/>
              </a:path>
              <a:path w="110489" h="20954">
                <a:moveTo>
                  <a:pt x="44294" y="1254"/>
                </a:moveTo>
                <a:lnTo>
                  <a:pt x="39697" y="1254"/>
                </a:lnTo>
                <a:lnTo>
                  <a:pt x="42233" y="3535"/>
                </a:lnTo>
                <a:lnTo>
                  <a:pt x="44294" y="1254"/>
                </a:lnTo>
                <a:close/>
              </a:path>
              <a:path w="110489" h="20954">
                <a:moveTo>
                  <a:pt x="44869" y="617"/>
                </a:moveTo>
                <a:lnTo>
                  <a:pt x="39546" y="861"/>
                </a:lnTo>
                <a:lnTo>
                  <a:pt x="32404" y="1876"/>
                </a:lnTo>
                <a:lnTo>
                  <a:pt x="34931" y="1517"/>
                </a:lnTo>
                <a:lnTo>
                  <a:pt x="39697" y="1254"/>
                </a:lnTo>
                <a:lnTo>
                  <a:pt x="44294" y="1254"/>
                </a:lnTo>
                <a:lnTo>
                  <a:pt x="44869" y="617"/>
                </a:lnTo>
                <a:close/>
              </a:path>
              <a:path w="110489" h="20954">
                <a:moveTo>
                  <a:pt x="49178" y="375"/>
                </a:moveTo>
                <a:lnTo>
                  <a:pt x="44891" y="593"/>
                </a:lnTo>
                <a:lnTo>
                  <a:pt x="49178" y="375"/>
                </a:lnTo>
                <a:close/>
              </a:path>
              <a:path w="110489" h="20954">
                <a:moveTo>
                  <a:pt x="56561" y="0"/>
                </a:moveTo>
                <a:lnTo>
                  <a:pt x="49380" y="364"/>
                </a:lnTo>
                <a:lnTo>
                  <a:pt x="54124" y="255"/>
                </a:lnTo>
                <a:lnTo>
                  <a:pt x="65042" y="255"/>
                </a:lnTo>
                <a:lnTo>
                  <a:pt x="5656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92260" y="214731"/>
            <a:ext cx="575310" cy="135890"/>
          </a:xfrm>
          <a:custGeom>
            <a:avLst/>
            <a:gdLst/>
            <a:ahLst/>
            <a:cxnLst/>
            <a:rect l="l" t="t" r="r" b="b"/>
            <a:pathLst>
              <a:path w="575310" h="135890">
                <a:moveTo>
                  <a:pt x="1663" y="72694"/>
                </a:moveTo>
                <a:lnTo>
                  <a:pt x="1384" y="70015"/>
                </a:lnTo>
                <a:lnTo>
                  <a:pt x="1384" y="70612"/>
                </a:lnTo>
                <a:lnTo>
                  <a:pt x="1663" y="72694"/>
                </a:lnTo>
                <a:close/>
              </a:path>
              <a:path w="575310" h="135890">
                <a:moveTo>
                  <a:pt x="9448" y="112522"/>
                </a:moveTo>
                <a:lnTo>
                  <a:pt x="9372" y="111417"/>
                </a:lnTo>
                <a:lnTo>
                  <a:pt x="9334" y="114922"/>
                </a:lnTo>
                <a:lnTo>
                  <a:pt x="9448" y="112522"/>
                </a:lnTo>
                <a:close/>
              </a:path>
              <a:path w="575310" h="135890">
                <a:moveTo>
                  <a:pt x="25120" y="57378"/>
                </a:moveTo>
                <a:lnTo>
                  <a:pt x="23520" y="58242"/>
                </a:lnTo>
                <a:lnTo>
                  <a:pt x="25069" y="57531"/>
                </a:lnTo>
                <a:lnTo>
                  <a:pt x="25120" y="57378"/>
                </a:lnTo>
                <a:close/>
              </a:path>
              <a:path w="575310" h="135890">
                <a:moveTo>
                  <a:pt x="28917" y="120269"/>
                </a:moveTo>
                <a:lnTo>
                  <a:pt x="28892" y="117360"/>
                </a:lnTo>
                <a:lnTo>
                  <a:pt x="28765" y="114973"/>
                </a:lnTo>
                <a:lnTo>
                  <a:pt x="28752" y="117513"/>
                </a:lnTo>
                <a:lnTo>
                  <a:pt x="28714" y="120497"/>
                </a:lnTo>
                <a:lnTo>
                  <a:pt x="28917" y="120269"/>
                </a:lnTo>
                <a:close/>
              </a:path>
              <a:path w="575310" h="135890">
                <a:moveTo>
                  <a:pt x="29006" y="64389"/>
                </a:moveTo>
                <a:lnTo>
                  <a:pt x="28778" y="64706"/>
                </a:lnTo>
                <a:lnTo>
                  <a:pt x="28956" y="64477"/>
                </a:lnTo>
                <a:close/>
              </a:path>
              <a:path w="575310" h="135890">
                <a:moveTo>
                  <a:pt x="30505" y="63334"/>
                </a:moveTo>
                <a:lnTo>
                  <a:pt x="30378" y="62865"/>
                </a:lnTo>
                <a:lnTo>
                  <a:pt x="30340" y="63119"/>
                </a:lnTo>
                <a:lnTo>
                  <a:pt x="30505" y="63334"/>
                </a:lnTo>
                <a:close/>
              </a:path>
              <a:path w="575310" h="135890">
                <a:moveTo>
                  <a:pt x="77520" y="100457"/>
                </a:moveTo>
                <a:lnTo>
                  <a:pt x="77203" y="98907"/>
                </a:lnTo>
                <a:lnTo>
                  <a:pt x="77127" y="99060"/>
                </a:lnTo>
                <a:lnTo>
                  <a:pt x="77089" y="98361"/>
                </a:lnTo>
                <a:lnTo>
                  <a:pt x="77203" y="98907"/>
                </a:lnTo>
                <a:lnTo>
                  <a:pt x="77304" y="98298"/>
                </a:lnTo>
                <a:lnTo>
                  <a:pt x="76746" y="96570"/>
                </a:lnTo>
                <a:lnTo>
                  <a:pt x="74777" y="90576"/>
                </a:lnTo>
                <a:lnTo>
                  <a:pt x="71869" y="96012"/>
                </a:lnTo>
                <a:lnTo>
                  <a:pt x="74764" y="90563"/>
                </a:lnTo>
                <a:lnTo>
                  <a:pt x="74904" y="90932"/>
                </a:lnTo>
                <a:lnTo>
                  <a:pt x="76746" y="96647"/>
                </a:lnTo>
                <a:lnTo>
                  <a:pt x="74625" y="89979"/>
                </a:lnTo>
                <a:lnTo>
                  <a:pt x="73825" y="87325"/>
                </a:lnTo>
                <a:lnTo>
                  <a:pt x="73279" y="85471"/>
                </a:lnTo>
                <a:lnTo>
                  <a:pt x="72097" y="81584"/>
                </a:lnTo>
                <a:lnTo>
                  <a:pt x="71894" y="80899"/>
                </a:lnTo>
                <a:lnTo>
                  <a:pt x="71716" y="80264"/>
                </a:lnTo>
                <a:lnTo>
                  <a:pt x="71577" y="80200"/>
                </a:lnTo>
                <a:lnTo>
                  <a:pt x="70231" y="77266"/>
                </a:lnTo>
                <a:lnTo>
                  <a:pt x="70154" y="77114"/>
                </a:lnTo>
                <a:lnTo>
                  <a:pt x="70231" y="77266"/>
                </a:lnTo>
                <a:lnTo>
                  <a:pt x="70180" y="77089"/>
                </a:lnTo>
                <a:lnTo>
                  <a:pt x="70040" y="76847"/>
                </a:lnTo>
                <a:lnTo>
                  <a:pt x="70129" y="77050"/>
                </a:lnTo>
                <a:lnTo>
                  <a:pt x="69697" y="76288"/>
                </a:lnTo>
                <a:lnTo>
                  <a:pt x="69697" y="79184"/>
                </a:lnTo>
                <a:lnTo>
                  <a:pt x="69697" y="76288"/>
                </a:lnTo>
                <a:lnTo>
                  <a:pt x="64947" y="67818"/>
                </a:lnTo>
                <a:lnTo>
                  <a:pt x="67589" y="72478"/>
                </a:lnTo>
                <a:lnTo>
                  <a:pt x="64909" y="67691"/>
                </a:lnTo>
                <a:lnTo>
                  <a:pt x="61531" y="63373"/>
                </a:lnTo>
                <a:lnTo>
                  <a:pt x="53911" y="55753"/>
                </a:lnTo>
                <a:lnTo>
                  <a:pt x="51981" y="54216"/>
                </a:lnTo>
                <a:lnTo>
                  <a:pt x="52095" y="54000"/>
                </a:lnTo>
                <a:lnTo>
                  <a:pt x="52209" y="53848"/>
                </a:lnTo>
                <a:lnTo>
                  <a:pt x="57454" y="43434"/>
                </a:lnTo>
                <a:lnTo>
                  <a:pt x="59499" y="37338"/>
                </a:lnTo>
                <a:lnTo>
                  <a:pt x="59588" y="36207"/>
                </a:lnTo>
                <a:lnTo>
                  <a:pt x="59690" y="33655"/>
                </a:lnTo>
                <a:lnTo>
                  <a:pt x="59842" y="30226"/>
                </a:lnTo>
                <a:lnTo>
                  <a:pt x="59905" y="28625"/>
                </a:lnTo>
                <a:lnTo>
                  <a:pt x="59944" y="27927"/>
                </a:lnTo>
                <a:lnTo>
                  <a:pt x="59880" y="25222"/>
                </a:lnTo>
                <a:lnTo>
                  <a:pt x="57683" y="22809"/>
                </a:lnTo>
                <a:lnTo>
                  <a:pt x="57569" y="23228"/>
                </a:lnTo>
                <a:lnTo>
                  <a:pt x="57505" y="22618"/>
                </a:lnTo>
                <a:lnTo>
                  <a:pt x="57683" y="22809"/>
                </a:lnTo>
                <a:lnTo>
                  <a:pt x="58547" y="19405"/>
                </a:lnTo>
                <a:lnTo>
                  <a:pt x="57696" y="22809"/>
                </a:lnTo>
                <a:lnTo>
                  <a:pt x="59880" y="25222"/>
                </a:lnTo>
                <a:lnTo>
                  <a:pt x="59867" y="23926"/>
                </a:lnTo>
                <a:lnTo>
                  <a:pt x="58978" y="19177"/>
                </a:lnTo>
                <a:lnTo>
                  <a:pt x="58724" y="18745"/>
                </a:lnTo>
                <a:lnTo>
                  <a:pt x="58635" y="19100"/>
                </a:lnTo>
                <a:lnTo>
                  <a:pt x="58597" y="18542"/>
                </a:lnTo>
                <a:lnTo>
                  <a:pt x="58724" y="18745"/>
                </a:lnTo>
                <a:lnTo>
                  <a:pt x="58661" y="18542"/>
                </a:lnTo>
                <a:lnTo>
                  <a:pt x="55651" y="13525"/>
                </a:lnTo>
                <a:lnTo>
                  <a:pt x="55651" y="40259"/>
                </a:lnTo>
                <a:lnTo>
                  <a:pt x="55524" y="39839"/>
                </a:lnTo>
                <a:lnTo>
                  <a:pt x="55651" y="40259"/>
                </a:lnTo>
                <a:lnTo>
                  <a:pt x="55651" y="13525"/>
                </a:lnTo>
                <a:lnTo>
                  <a:pt x="53251" y="9525"/>
                </a:lnTo>
                <a:lnTo>
                  <a:pt x="53187" y="9398"/>
                </a:lnTo>
                <a:lnTo>
                  <a:pt x="51828" y="8166"/>
                </a:lnTo>
                <a:lnTo>
                  <a:pt x="51828" y="54089"/>
                </a:lnTo>
                <a:lnTo>
                  <a:pt x="51041" y="54343"/>
                </a:lnTo>
                <a:lnTo>
                  <a:pt x="51041" y="57505"/>
                </a:lnTo>
                <a:lnTo>
                  <a:pt x="50711" y="56311"/>
                </a:lnTo>
                <a:lnTo>
                  <a:pt x="49669" y="57937"/>
                </a:lnTo>
                <a:lnTo>
                  <a:pt x="49669" y="71501"/>
                </a:lnTo>
                <a:lnTo>
                  <a:pt x="48209" y="76835"/>
                </a:lnTo>
                <a:lnTo>
                  <a:pt x="48107" y="77597"/>
                </a:lnTo>
                <a:lnTo>
                  <a:pt x="48133" y="77089"/>
                </a:lnTo>
                <a:lnTo>
                  <a:pt x="49669" y="71501"/>
                </a:lnTo>
                <a:lnTo>
                  <a:pt x="49669" y="57937"/>
                </a:lnTo>
                <a:lnTo>
                  <a:pt x="48310" y="60045"/>
                </a:lnTo>
                <a:lnTo>
                  <a:pt x="47764" y="60706"/>
                </a:lnTo>
                <a:lnTo>
                  <a:pt x="48361" y="59944"/>
                </a:lnTo>
                <a:lnTo>
                  <a:pt x="50711" y="56311"/>
                </a:lnTo>
                <a:lnTo>
                  <a:pt x="50825" y="56146"/>
                </a:lnTo>
                <a:lnTo>
                  <a:pt x="50825" y="56718"/>
                </a:lnTo>
                <a:lnTo>
                  <a:pt x="51041" y="57505"/>
                </a:lnTo>
                <a:lnTo>
                  <a:pt x="51041" y="54343"/>
                </a:lnTo>
                <a:lnTo>
                  <a:pt x="50241" y="54597"/>
                </a:lnTo>
                <a:lnTo>
                  <a:pt x="50076" y="54000"/>
                </a:lnTo>
                <a:lnTo>
                  <a:pt x="50241" y="54597"/>
                </a:lnTo>
                <a:lnTo>
                  <a:pt x="51752" y="54102"/>
                </a:lnTo>
                <a:lnTo>
                  <a:pt x="51828" y="8166"/>
                </a:lnTo>
                <a:lnTo>
                  <a:pt x="49022" y="5588"/>
                </a:lnTo>
                <a:lnTo>
                  <a:pt x="43865" y="3187"/>
                </a:lnTo>
                <a:lnTo>
                  <a:pt x="48907" y="5588"/>
                </a:lnTo>
                <a:lnTo>
                  <a:pt x="47663" y="5003"/>
                </a:lnTo>
                <a:lnTo>
                  <a:pt x="47663" y="60820"/>
                </a:lnTo>
                <a:lnTo>
                  <a:pt x="47536" y="59385"/>
                </a:lnTo>
                <a:lnTo>
                  <a:pt x="47663" y="60820"/>
                </a:lnTo>
                <a:lnTo>
                  <a:pt x="47663" y="5003"/>
                </a:lnTo>
                <a:lnTo>
                  <a:pt x="47371" y="4864"/>
                </a:lnTo>
                <a:lnTo>
                  <a:pt x="47371" y="56134"/>
                </a:lnTo>
                <a:lnTo>
                  <a:pt x="47332" y="57111"/>
                </a:lnTo>
                <a:lnTo>
                  <a:pt x="47256" y="56248"/>
                </a:lnTo>
                <a:lnTo>
                  <a:pt x="47218" y="55880"/>
                </a:lnTo>
                <a:lnTo>
                  <a:pt x="47256" y="56248"/>
                </a:lnTo>
                <a:lnTo>
                  <a:pt x="47371" y="4864"/>
                </a:lnTo>
                <a:lnTo>
                  <a:pt x="43218" y="2895"/>
                </a:lnTo>
                <a:lnTo>
                  <a:pt x="43218" y="22199"/>
                </a:lnTo>
                <a:lnTo>
                  <a:pt x="40627" y="24511"/>
                </a:lnTo>
                <a:lnTo>
                  <a:pt x="42176" y="23114"/>
                </a:lnTo>
                <a:lnTo>
                  <a:pt x="43218" y="22199"/>
                </a:lnTo>
                <a:lnTo>
                  <a:pt x="43218" y="2895"/>
                </a:lnTo>
                <a:lnTo>
                  <a:pt x="43014" y="2794"/>
                </a:lnTo>
                <a:lnTo>
                  <a:pt x="40551" y="1612"/>
                </a:lnTo>
                <a:lnTo>
                  <a:pt x="40551" y="26200"/>
                </a:lnTo>
                <a:lnTo>
                  <a:pt x="40462" y="27914"/>
                </a:lnTo>
                <a:lnTo>
                  <a:pt x="40335" y="31026"/>
                </a:lnTo>
                <a:lnTo>
                  <a:pt x="40297" y="31877"/>
                </a:lnTo>
                <a:lnTo>
                  <a:pt x="40182" y="33655"/>
                </a:lnTo>
                <a:lnTo>
                  <a:pt x="39535" y="35331"/>
                </a:lnTo>
                <a:lnTo>
                  <a:pt x="39535" y="69202"/>
                </a:lnTo>
                <a:lnTo>
                  <a:pt x="38417" y="68313"/>
                </a:lnTo>
                <a:lnTo>
                  <a:pt x="38341" y="68580"/>
                </a:lnTo>
                <a:lnTo>
                  <a:pt x="38239" y="68211"/>
                </a:lnTo>
                <a:lnTo>
                  <a:pt x="38417" y="68313"/>
                </a:lnTo>
                <a:lnTo>
                  <a:pt x="38646" y="67500"/>
                </a:lnTo>
                <a:lnTo>
                  <a:pt x="38544" y="68313"/>
                </a:lnTo>
                <a:lnTo>
                  <a:pt x="39535" y="69202"/>
                </a:lnTo>
                <a:lnTo>
                  <a:pt x="39535" y="35331"/>
                </a:lnTo>
                <a:lnTo>
                  <a:pt x="38849" y="37084"/>
                </a:lnTo>
                <a:lnTo>
                  <a:pt x="38569" y="37642"/>
                </a:lnTo>
                <a:lnTo>
                  <a:pt x="38569" y="66852"/>
                </a:lnTo>
                <a:lnTo>
                  <a:pt x="37376" y="64643"/>
                </a:lnTo>
                <a:lnTo>
                  <a:pt x="36563" y="63144"/>
                </a:lnTo>
                <a:lnTo>
                  <a:pt x="36347" y="62750"/>
                </a:lnTo>
                <a:lnTo>
                  <a:pt x="36563" y="63144"/>
                </a:lnTo>
                <a:lnTo>
                  <a:pt x="36715" y="63004"/>
                </a:lnTo>
                <a:lnTo>
                  <a:pt x="36626" y="63246"/>
                </a:lnTo>
                <a:lnTo>
                  <a:pt x="37376" y="64643"/>
                </a:lnTo>
                <a:lnTo>
                  <a:pt x="38569" y="66852"/>
                </a:lnTo>
                <a:lnTo>
                  <a:pt x="38569" y="37642"/>
                </a:lnTo>
                <a:lnTo>
                  <a:pt x="35598" y="43497"/>
                </a:lnTo>
                <a:lnTo>
                  <a:pt x="35598" y="45224"/>
                </a:lnTo>
                <a:lnTo>
                  <a:pt x="35598" y="43497"/>
                </a:lnTo>
                <a:lnTo>
                  <a:pt x="34836" y="44996"/>
                </a:lnTo>
                <a:lnTo>
                  <a:pt x="35026" y="44704"/>
                </a:lnTo>
                <a:lnTo>
                  <a:pt x="34925" y="45072"/>
                </a:lnTo>
                <a:lnTo>
                  <a:pt x="35382" y="45085"/>
                </a:lnTo>
                <a:lnTo>
                  <a:pt x="34798" y="45072"/>
                </a:lnTo>
                <a:lnTo>
                  <a:pt x="35775" y="48145"/>
                </a:lnTo>
                <a:lnTo>
                  <a:pt x="37820" y="47625"/>
                </a:lnTo>
                <a:lnTo>
                  <a:pt x="38150" y="47942"/>
                </a:lnTo>
                <a:lnTo>
                  <a:pt x="37846" y="47625"/>
                </a:lnTo>
                <a:lnTo>
                  <a:pt x="35852" y="48133"/>
                </a:lnTo>
                <a:lnTo>
                  <a:pt x="35852" y="48387"/>
                </a:lnTo>
                <a:lnTo>
                  <a:pt x="36715" y="51054"/>
                </a:lnTo>
                <a:lnTo>
                  <a:pt x="35890" y="48514"/>
                </a:lnTo>
                <a:lnTo>
                  <a:pt x="35890" y="66827"/>
                </a:lnTo>
                <a:lnTo>
                  <a:pt x="34671" y="66154"/>
                </a:lnTo>
                <a:lnTo>
                  <a:pt x="34671" y="69596"/>
                </a:lnTo>
                <a:lnTo>
                  <a:pt x="32156" y="67513"/>
                </a:lnTo>
                <a:lnTo>
                  <a:pt x="32156" y="69951"/>
                </a:lnTo>
                <a:lnTo>
                  <a:pt x="32042" y="67424"/>
                </a:lnTo>
                <a:lnTo>
                  <a:pt x="32092" y="65405"/>
                </a:lnTo>
                <a:lnTo>
                  <a:pt x="32118" y="66167"/>
                </a:lnTo>
                <a:lnTo>
                  <a:pt x="32219" y="67564"/>
                </a:lnTo>
                <a:lnTo>
                  <a:pt x="34671" y="69596"/>
                </a:lnTo>
                <a:lnTo>
                  <a:pt x="34671" y="66154"/>
                </a:lnTo>
                <a:lnTo>
                  <a:pt x="33350" y="65405"/>
                </a:lnTo>
                <a:lnTo>
                  <a:pt x="31597" y="64516"/>
                </a:lnTo>
                <a:lnTo>
                  <a:pt x="33350" y="65405"/>
                </a:lnTo>
                <a:lnTo>
                  <a:pt x="33604" y="65532"/>
                </a:lnTo>
                <a:lnTo>
                  <a:pt x="35890" y="66827"/>
                </a:lnTo>
                <a:lnTo>
                  <a:pt x="35890" y="48514"/>
                </a:lnTo>
                <a:lnTo>
                  <a:pt x="35775" y="48158"/>
                </a:lnTo>
                <a:lnTo>
                  <a:pt x="35013" y="45783"/>
                </a:lnTo>
                <a:lnTo>
                  <a:pt x="35013" y="64643"/>
                </a:lnTo>
                <a:lnTo>
                  <a:pt x="31953" y="64516"/>
                </a:lnTo>
                <a:lnTo>
                  <a:pt x="35013" y="64643"/>
                </a:lnTo>
                <a:lnTo>
                  <a:pt x="35013" y="45783"/>
                </a:lnTo>
                <a:lnTo>
                  <a:pt x="34785" y="45072"/>
                </a:lnTo>
                <a:lnTo>
                  <a:pt x="34683" y="45224"/>
                </a:lnTo>
                <a:lnTo>
                  <a:pt x="34671" y="45072"/>
                </a:lnTo>
                <a:lnTo>
                  <a:pt x="33743" y="45059"/>
                </a:lnTo>
                <a:lnTo>
                  <a:pt x="33743" y="57912"/>
                </a:lnTo>
                <a:lnTo>
                  <a:pt x="33299" y="57772"/>
                </a:lnTo>
                <a:lnTo>
                  <a:pt x="32969" y="53213"/>
                </a:lnTo>
                <a:lnTo>
                  <a:pt x="33223" y="56718"/>
                </a:lnTo>
                <a:lnTo>
                  <a:pt x="33350" y="57785"/>
                </a:lnTo>
                <a:lnTo>
                  <a:pt x="33743" y="57912"/>
                </a:lnTo>
                <a:lnTo>
                  <a:pt x="33743" y="45059"/>
                </a:lnTo>
                <a:lnTo>
                  <a:pt x="32181" y="45021"/>
                </a:lnTo>
                <a:lnTo>
                  <a:pt x="32181" y="52336"/>
                </a:lnTo>
                <a:lnTo>
                  <a:pt x="32181" y="52552"/>
                </a:lnTo>
                <a:lnTo>
                  <a:pt x="32181" y="52336"/>
                </a:lnTo>
                <a:lnTo>
                  <a:pt x="32181" y="45021"/>
                </a:lnTo>
                <a:lnTo>
                  <a:pt x="31711" y="45008"/>
                </a:lnTo>
                <a:lnTo>
                  <a:pt x="31711" y="64389"/>
                </a:lnTo>
                <a:lnTo>
                  <a:pt x="31407" y="64223"/>
                </a:lnTo>
                <a:lnTo>
                  <a:pt x="31407" y="64503"/>
                </a:lnTo>
                <a:lnTo>
                  <a:pt x="29527" y="64414"/>
                </a:lnTo>
                <a:lnTo>
                  <a:pt x="30924" y="64477"/>
                </a:lnTo>
                <a:lnTo>
                  <a:pt x="29527" y="64389"/>
                </a:lnTo>
                <a:lnTo>
                  <a:pt x="29565" y="64020"/>
                </a:lnTo>
                <a:lnTo>
                  <a:pt x="29578" y="63779"/>
                </a:lnTo>
                <a:lnTo>
                  <a:pt x="29692" y="62738"/>
                </a:lnTo>
                <a:lnTo>
                  <a:pt x="29743" y="62344"/>
                </a:lnTo>
                <a:lnTo>
                  <a:pt x="29806" y="61849"/>
                </a:lnTo>
                <a:lnTo>
                  <a:pt x="29756" y="62357"/>
                </a:lnTo>
                <a:lnTo>
                  <a:pt x="29591" y="63766"/>
                </a:lnTo>
                <a:lnTo>
                  <a:pt x="29578" y="63931"/>
                </a:lnTo>
                <a:lnTo>
                  <a:pt x="29641" y="64389"/>
                </a:lnTo>
                <a:lnTo>
                  <a:pt x="31394" y="64490"/>
                </a:lnTo>
                <a:lnTo>
                  <a:pt x="31407" y="64223"/>
                </a:lnTo>
                <a:lnTo>
                  <a:pt x="30988" y="63969"/>
                </a:lnTo>
                <a:lnTo>
                  <a:pt x="30518" y="63373"/>
                </a:lnTo>
                <a:lnTo>
                  <a:pt x="30251" y="63004"/>
                </a:lnTo>
                <a:lnTo>
                  <a:pt x="30048" y="62750"/>
                </a:lnTo>
                <a:lnTo>
                  <a:pt x="30251" y="63004"/>
                </a:lnTo>
                <a:lnTo>
                  <a:pt x="30149" y="62039"/>
                </a:lnTo>
                <a:lnTo>
                  <a:pt x="30378" y="62865"/>
                </a:lnTo>
                <a:lnTo>
                  <a:pt x="30416" y="63004"/>
                </a:lnTo>
                <a:lnTo>
                  <a:pt x="30543" y="63373"/>
                </a:lnTo>
                <a:lnTo>
                  <a:pt x="30962" y="63931"/>
                </a:lnTo>
                <a:lnTo>
                  <a:pt x="31711" y="64389"/>
                </a:lnTo>
                <a:lnTo>
                  <a:pt x="31711" y="45008"/>
                </a:lnTo>
                <a:lnTo>
                  <a:pt x="30492" y="44970"/>
                </a:lnTo>
                <a:lnTo>
                  <a:pt x="30492" y="51066"/>
                </a:lnTo>
                <a:lnTo>
                  <a:pt x="29794" y="51917"/>
                </a:lnTo>
                <a:lnTo>
                  <a:pt x="29794" y="60782"/>
                </a:lnTo>
                <a:lnTo>
                  <a:pt x="29425" y="59436"/>
                </a:lnTo>
                <a:lnTo>
                  <a:pt x="29425" y="65239"/>
                </a:lnTo>
                <a:lnTo>
                  <a:pt x="29324" y="66167"/>
                </a:lnTo>
                <a:lnTo>
                  <a:pt x="29324" y="65163"/>
                </a:lnTo>
                <a:lnTo>
                  <a:pt x="29425" y="59436"/>
                </a:lnTo>
                <a:lnTo>
                  <a:pt x="29298" y="58966"/>
                </a:lnTo>
                <a:lnTo>
                  <a:pt x="29298" y="63969"/>
                </a:lnTo>
                <a:lnTo>
                  <a:pt x="29235" y="64135"/>
                </a:lnTo>
                <a:lnTo>
                  <a:pt x="29057" y="64363"/>
                </a:lnTo>
                <a:lnTo>
                  <a:pt x="29197" y="64262"/>
                </a:lnTo>
                <a:lnTo>
                  <a:pt x="29070" y="64376"/>
                </a:lnTo>
                <a:lnTo>
                  <a:pt x="28867" y="64617"/>
                </a:lnTo>
                <a:lnTo>
                  <a:pt x="29146" y="65011"/>
                </a:lnTo>
                <a:lnTo>
                  <a:pt x="28790" y="64719"/>
                </a:lnTo>
                <a:lnTo>
                  <a:pt x="27343" y="65544"/>
                </a:lnTo>
                <a:lnTo>
                  <a:pt x="27343" y="73888"/>
                </a:lnTo>
                <a:lnTo>
                  <a:pt x="27012" y="71081"/>
                </a:lnTo>
                <a:lnTo>
                  <a:pt x="27012" y="109105"/>
                </a:lnTo>
                <a:lnTo>
                  <a:pt x="24155" y="111887"/>
                </a:lnTo>
                <a:lnTo>
                  <a:pt x="27012" y="109105"/>
                </a:lnTo>
                <a:lnTo>
                  <a:pt x="27012" y="71081"/>
                </a:lnTo>
                <a:lnTo>
                  <a:pt x="26987" y="70853"/>
                </a:lnTo>
                <a:lnTo>
                  <a:pt x="26809" y="69456"/>
                </a:lnTo>
                <a:lnTo>
                  <a:pt x="26987" y="70853"/>
                </a:lnTo>
                <a:lnTo>
                  <a:pt x="27343" y="73888"/>
                </a:lnTo>
                <a:lnTo>
                  <a:pt x="27343" y="65544"/>
                </a:lnTo>
                <a:lnTo>
                  <a:pt x="26428" y="66167"/>
                </a:lnTo>
                <a:lnTo>
                  <a:pt x="25336" y="66929"/>
                </a:lnTo>
                <a:lnTo>
                  <a:pt x="25336" y="94005"/>
                </a:lnTo>
                <a:lnTo>
                  <a:pt x="25311" y="93878"/>
                </a:lnTo>
                <a:lnTo>
                  <a:pt x="25336" y="94005"/>
                </a:lnTo>
                <a:lnTo>
                  <a:pt x="25336" y="66929"/>
                </a:lnTo>
                <a:lnTo>
                  <a:pt x="24599" y="67437"/>
                </a:lnTo>
                <a:lnTo>
                  <a:pt x="24599" y="90805"/>
                </a:lnTo>
                <a:lnTo>
                  <a:pt x="24409" y="89992"/>
                </a:lnTo>
                <a:lnTo>
                  <a:pt x="23876" y="90551"/>
                </a:lnTo>
                <a:lnTo>
                  <a:pt x="24396" y="89992"/>
                </a:lnTo>
                <a:lnTo>
                  <a:pt x="24599" y="90805"/>
                </a:lnTo>
                <a:lnTo>
                  <a:pt x="24599" y="67437"/>
                </a:lnTo>
                <a:lnTo>
                  <a:pt x="24041" y="67818"/>
                </a:lnTo>
                <a:lnTo>
                  <a:pt x="26416" y="66167"/>
                </a:lnTo>
                <a:lnTo>
                  <a:pt x="28625" y="64643"/>
                </a:lnTo>
                <a:lnTo>
                  <a:pt x="28511" y="64477"/>
                </a:lnTo>
                <a:lnTo>
                  <a:pt x="28676" y="64617"/>
                </a:lnTo>
                <a:lnTo>
                  <a:pt x="28968" y="64401"/>
                </a:lnTo>
                <a:lnTo>
                  <a:pt x="29235" y="64135"/>
                </a:lnTo>
                <a:lnTo>
                  <a:pt x="29298" y="63969"/>
                </a:lnTo>
                <a:lnTo>
                  <a:pt x="29298" y="58966"/>
                </a:lnTo>
                <a:lnTo>
                  <a:pt x="29210" y="58635"/>
                </a:lnTo>
                <a:lnTo>
                  <a:pt x="29222" y="58801"/>
                </a:lnTo>
                <a:lnTo>
                  <a:pt x="29095" y="58242"/>
                </a:lnTo>
                <a:lnTo>
                  <a:pt x="29019" y="56769"/>
                </a:lnTo>
                <a:lnTo>
                  <a:pt x="29121" y="57734"/>
                </a:lnTo>
                <a:lnTo>
                  <a:pt x="29248" y="57505"/>
                </a:lnTo>
                <a:lnTo>
                  <a:pt x="29718" y="56642"/>
                </a:lnTo>
                <a:lnTo>
                  <a:pt x="29248" y="57505"/>
                </a:lnTo>
                <a:lnTo>
                  <a:pt x="29133" y="57899"/>
                </a:lnTo>
                <a:lnTo>
                  <a:pt x="29121" y="57734"/>
                </a:lnTo>
                <a:lnTo>
                  <a:pt x="29095" y="58242"/>
                </a:lnTo>
                <a:lnTo>
                  <a:pt x="29210" y="58635"/>
                </a:lnTo>
                <a:lnTo>
                  <a:pt x="29146" y="58026"/>
                </a:lnTo>
                <a:lnTo>
                  <a:pt x="29260" y="58813"/>
                </a:lnTo>
                <a:lnTo>
                  <a:pt x="29794" y="60782"/>
                </a:lnTo>
                <a:lnTo>
                  <a:pt x="29794" y="51917"/>
                </a:lnTo>
                <a:lnTo>
                  <a:pt x="28384" y="53619"/>
                </a:lnTo>
                <a:lnTo>
                  <a:pt x="28384" y="64376"/>
                </a:lnTo>
                <a:lnTo>
                  <a:pt x="28384" y="53619"/>
                </a:lnTo>
                <a:lnTo>
                  <a:pt x="27089" y="55181"/>
                </a:lnTo>
                <a:lnTo>
                  <a:pt x="26403" y="56045"/>
                </a:lnTo>
                <a:lnTo>
                  <a:pt x="27076" y="55181"/>
                </a:lnTo>
                <a:lnTo>
                  <a:pt x="26047" y="54343"/>
                </a:lnTo>
                <a:lnTo>
                  <a:pt x="26047" y="65239"/>
                </a:lnTo>
                <a:lnTo>
                  <a:pt x="25933" y="64312"/>
                </a:lnTo>
                <a:lnTo>
                  <a:pt x="25400" y="59309"/>
                </a:lnTo>
                <a:lnTo>
                  <a:pt x="25476" y="59817"/>
                </a:lnTo>
                <a:lnTo>
                  <a:pt x="26009" y="64312"/>
                </a:lnTo>
                <a:lnTo>
                  <a:pt x="26047" y="65239"/>
                </a:lnTo>
                <a:lnTo>
                  <a:pt x="26047" y="54343"/>
                </a:lnTo>
                <a:lnTo>
                  <a:pt x="25908" y="54229"/>
                </a:lnTo>
                <a:lnTo>
                  <a:pt x="25908" y="56654"/>
                </a:lnTo>
                <a:lnTo>
                  <a:pt x="25908" y="57150"/>
                </a:lnTo>
                <a:lnTo>
                  <a:pt x="25133" y="57505"/>
                </a:lnTo>
                <a:lnTo>
                  <a:pt x="23431" y="58293"/>
                </a:lnTo>
                <a:lnTo>
                  <a:pt x="25057" y="57404"/>
                </a:lnTo>
                <a:lnTo>
                  <a:pt x="24930" y="56134"/>
                </a:lnTo>
                <a:lnTo>
                  <a:pt x="25120" y="57378"/>
                </a:lnTo>
                <a:lnTo>
                  <a:pt x="25133" y="57505"/>
                </a:lnTo>
                <a:lnTo>
                  <a:pt x="25895" y="57150"/>
                </a:lnTo>
                <a:lnTo>
                  <a:pt x="25869" y="56718"/>
                </a:lnTo>
                <a:lnTo>
                  <a:pt x="25908" y="54229"/>
                </a:lnTo>
                <a:lnTo>
                  <a:pt x="24485" y="53047"/>
                </a:lnTo>
                <a:lnTo>
                  <a:pt x="24447" y="52832"/>
                </a:lnTo>
                <a:lnTo>
                  <a:pt x="24257" y="51816"/>
                </a:lnTo>
                <a:lnTo>
                  <a:pt x="24396" y="52552"/>
                </a:lnTo>
                <a:lnTo>
                  <a:pt x="24447" y="52832"/>
                </a:lnTo>
                <a:lnTo>
                  <a:pt x="24511" y="53060"/>
                </a:lnTo>
                <a:lnTo>
                  <a:pt x="27076" y="55181"/>
                </a:lnTo>
                <a:lnTo>
                  <a:pt x="30492" y="51066"/>
                </a:lnTo>
                <a:lnTo>
                  <a:pt x="30492" y="44970"/>
                </a:lnTo>
                <a:lnTo>
                  <a:pt x="25019" y="44831"/>
                </a:lnTo>
                <a:lnTo>
                  <a:pt x="24765" y="44831"/>
                </a:lnTo>
                <a:lnTo>
                  <a:pt x="24638" y="44945"/>
                </a:lnTo>
                <a:lnTo>
                  <a:pt x="23723" y="45224"/>
                </a:lnTo>
                <a:lnTo>
                  <a:pt x="25438" y="44069"/>
                </a:lnTo>
                <a:lnTo>
                  <a:pt x="26403" y="40132"/>
                </a:lnTo>
                <a:lnTo>
                  <a:pt x="23228" y="34493"/>
                </a:lnTo>
                <a:lnTo>
                  <a:pt x="23228" y="46316"/>
                </a:lnTo>
                <a:lnTo>
                  <a:pt x="23075" y="45656"/>
                </a:lnTo>
                <a:lnTo>
                  <a:pt x="23228" y="46316"/>
                </a:lnTo>
                <a:lnTo>
                  <a:pt x="23228" y="34493"/>
                </a:lnTo>
                <a:lnTo>
                  <a:pt x="20523" y="29667"/>
                </a:lnTo>
                <a:lnTo>
                  <a:pt x="20434" y="30226"/>
                </a:lnTo>
                <a:lnTo>
                  <a:pt x="20193" y="31877"/>
                </a:lnTo>
                <a:lnTo>
                  <a:pt x="20066" y="34163"/>
                </a:lnTo>
                <a:lnTo>
                  <a:pt x="20154" y="34544"/>
                </a:lnTo>
                <a:lnTo>
                  <a:pt x="20675" y="36525"/>
                </a:lnTo>
                <a:lnTo>
                  <a:pt x="21183" y="38481"/>
                </a:lnTo>
                <a:lnTo>
                  <a:pt x="21348" y="39116"/>
                </a:lnTo>
                <a:lnTo>
                  <a:pt x="22250" y="43053"/>
                </a:lnTo>
                <a:lnTo>
                  <a:pt x="21323" y="39090"/>
                </a:lnTo>
                <a:lnTo>
                  <a:pt x="21323" y="72821"/>
                </a:lnTo>
                <a:lnTo>
                  <a:pt x="21323" y="79248"/>
                </a:lnTo>
                <a:lnTo>
                  <a:pt x="21005" y="79044"/>
                </a:lnTo>
                <a:lnTo>
                  <a:pt x="20866" y="78994"/>
                </a:lnTo>
                <a:lnTo>
                  <a:pt x="13639" y="74180"/>
                </a:lnTo>
                <a:lnTo>
                  <a:pt x="13639" y="111760"/>
                </a:lnTo>
                <a:lnTo>
                  <a:pt x="10401" y="108458"/>
                </a:lnTo>
                <a:lnTo>
                  <a:pt x="10198" y="108267"/>
                </a:lnTo>
                <a:lnTo>
                  <a:pt x="10401" y="108458"/>
                </a:lnTo>
                <a:lnTo>
                  <a:pt x="13639" y="111760"/>
                </a:lnTo>
                <a:lnTo>
                  <a:pt x="13639" y="74180"/>
                </a:lnTo>
                <a:lnTo>
                  <a:pt x="13246" y="73914"/>
                </a:lnTo>
                <a:lnTo>
                  <a:pt x="13957" y="74371"/>
                </a:lnTo>
                <a:lnTo>
                  <a:pt x="20866" y="78994"/>
                </a:lnTo>
                <a:lnTo>
                  <a:pt x="21056" y="78968"/>
                </a:lnTo>
                <a:lnTo>
                  <a:pt x="21132" y="79121"/>
                </a:lnTo>
                <a:lnTo>
                  <a:pt x="21323" y="79248"/>
                </a:lnTo>
                <a:lnTo>
                  <a:pt x="21323" y="72821"/>
                </a:lnTo>
                <a:lnTo>
                  <a:pt x="21234" y="72237"/>
                </a:lnTo>
                <a:lnTo>
                  <a:pt x="21323" y="72821"/>
                </a:lnTo>
                <a:lnTo>
                  <a:pt x="21323" y="39090"/>
                </a:lnTo>
                <a:lnTo>
                  <a:pt x="21183" y="38481"/>
                </a:lnTo>
                <a:lnTo>
                  <a:pt x="21170" y="45974"/>
                </a:lnTo>
                <a:lnTo>
                  <a:pt x="20586" y="46913"/>
                </a:lnTo>
                <a:lnTo>
                  <a:pt x="20586" y="67424"/>
                </a:lnTo>
                <a:lnTo>
                  <a:pt x="17170" y="64871"/>
                </a:lnTo>
                <a:lnTo>
                  <a:pt x="17081" y="65532"/>
                </a:lnTo>
                <a:lnTo>
                  <a:pt x="18567" y="67183"/>
                </a:lnTo>
                <a:lnTo>
                  <a:pt x="18173" y="66751"/>
                </a:lnTo>
                <a:lnTo>
                  <a:pt x="18173" y="70002"/>
                </a:lnTo>
                <a:lnTo>
                  <a:pt x="17983" y="69659"/>
                </a:lnTo>
                <a:lnTo>
                  <a:pt x="18173" y="70002"/>
                </a:lnTo>
                <a:lnTo>
                  <a:pt x="18173" y="66751"/>
                </a:lnTo>
                <a:lnTo>
                  <a:pt x="16992" y="65443"/>
                </a:lnTo>
                <a:lnTo>
                  <a:pt x="17170" y="64871"/>
                </a:lnTo>
                <a:lnTo>
                  <a:pt x="20497" y="67373"/>
                </a:lnTo>
                <a:lnTo>
                  <a:pt x="20586" y="46913"/>
                </a:lnTo>
                <a:lnTo>
                  <a:pt x="20307" y="47358"/>
                </a:lnTo>
                <a:lnTo>
                  <a:pt x="20307" y="51816"/>
                </a:lnTo>
                <a:lnTo>
                  <a:pt x="20243" y="52616"/>
                </a:lnTo>
                <a:lnTo>
                  <a:pt x="20243" y="60045"/>
                </a:lnTo>
                <a:lnTo>
                  <a:pt x="19951" y="60198"/>
                </a:lnTo>
                <a:lnTo>
                  <a:pt x="20180" y="60071"/>
                </a:lnTo>
                <a:lnTo>
                  <a:pt x="20154" y="59944"/>
                </a:lnTo>
                <a:lnTo>
                  <a:pt x="20040" y="57734"/>
                </a:lnTo>
                <a:lnTo>
                  <a:pt x="20154" y="59944"/>
                </a:lnTo>
                <a:lnTo>
                  <a:pt x="20243" y="52616"/>
                </a:lnTo>
                <a:lnTo>
                  <a:pt x="20193" y="53238"/>
                </a:lnTo>
                <a:lnTo>
                  <a:pt x="20231" y="51828"/>
                </a:lnTo>
                <a:lnTo>
                  <a:pt x="20307" y="47358"/>
                </a:lnTo>
                <a:lnTo>
                  <a:pt x="20142" y="47612"/>
                </a:lnTo>
                <a:lnTo>
                  <a:pt x="21170" y="45986"/>
                </a:lnTo>
                <a:lnTo>
                  <a:pt x="19900" y="46355"/>
                </a:lnTo>
                <a:lnTo>
                  <a:pt x="21170" y="45974"/>
                </a:lnTo>
                <a:lnTo>
                  <a:pt x="21170" y="38442"/>
                </a:lnTo>
                <a:lnTo>
                  <a:pt x="20154" y="34544"/>
                </a:lnTo>
                <a:lnTo>
                  <a:pt x="19989" y="33883"/>
                </a:lnTo>
                <a:lnTo>
                  <a:pt x="19951" y="34429"/>
                </a:lnTo>
                <a:lnTo>
                  <a:pt x="19621" y="38684"/>
                </a:lnTo>
                <a:lnTo>
                  <a:pt x="19621" y="51917"/>
                </a:lnTo>
                <a:lnTo>
                  <a:pt x="19494" y="48539"/>
                </a:lnTo>
                <a:lnTo>
                  <a:pt x="16764" y="49149"/>
                </a:lnTo>
                <a:lnTo>
                  <a:pt x="16103" y="49733"/>
                </a:lnTo>
                <a:lnTo>
                  <a:pt x="15290" y="50469"/>
                </a:lnTo>
                <a:lnTo>
                  <a:pt x="13233" y="52298"/>
                </a:lnTo>
                <a:lnTo>
                  <a:pt x="13233" y="73888"/>
                </a:lnTo>
                <a:lnTo>
                  <a:pt x="12852" y="72986"/>
                </a:lnTo>
                <a:lnTo>
                  <a:pt x="12687" y="73152"/>
                </a:lnTo>
                <a:lnTo>
                  <a:pt x="12573" y="72339"/>
                </a:lnTo>
                <a:lnTo>
                  <a:pt x="12852" y="72986"/>
                </a:lnTo>
                <a:lnTo>
                  <a:pt x="13017" y="72796"/>
                </a:lnTo>
                <a:lnTo>
                  <a:pt x="12928" y="73152"/>
                </a:lnTo>
                <a:lnTo>
                  <a:pt x="13233" y="73888"/>
                </a:lnTo>
                <a:lnTo>
                  <a:pt x="13233" y="52298"/>
                </a:lnTo>
                <a:lnTo>
                  <a:pt x="13119" y="61125"/>
                </a:lnTo>
                <a:lnTo>
                  <a:pt x="13055" y="61468"/>
                </a:lnTo>
                <a:lnTo>
                  <a:pt x="13081" y="61087"/>
                </a:lnTo>
                <a:lnTo>
                  <a:pt x="13119" y="52400"/>
                </a:lnTo>
                <a:lnTo>
                  <a:pt x="12484" y="52959"/>
                </a:lnTo>
                <a:lnTo>
                  <a:pt x="15189" y="50546"/>
                </a:lnTo>
                <a:lnTo>
                  <a:pt x="16103" y="49733"/>
                </a:lnTo>
                <a:lnTo>
                  <a:pt x="16725" y="49161"/>
                </a:lnTo>
                <a:lnTo>
                  <a:pt x="19494" y="48539"/>
                </a:lnTo>
                <a:lnTo>
                  <a:pt x="19481" y="48133"/>
                </a:lnTo>
                <a:lnTo>
                  <a:pt x="19354" y="48133"/>
                </a:lnTo>
                <a:lnTo>
                  <a:pt x="19342" y="47891"/>
                </a:lnTo>
                <a:lnTo>
                  <a:pt x="19481" y="48056"/>
                </a:lnTo>
                <a:lnTo>
                  <a:pt x="19456" y="46761"/>
                </a:lnTo>
                <a:lnTo>
                  <a:pt x="19481" y="48056"/>
                </a:lnTo>
                <a:lnTo>
                  <a:pt x="19494" y="48539"/>
                </a:lnTo>
                <a:lnTo>
                  <a:pt x="19507" y="48768"/>
                </a:lnTo>
                <a:lnTo>
                  <a:pt x="19621" y="51917"/>
                </a:lnTo>
                <a:lnTo>
                  <a:pt x="19621" y="38684"/>
                </a:lnTo>
                <a:lnTo>
                  <a:pt x="19570" y="39331"/>
                </a:lnTo>
                <a:lnTo>
                  <a:pt x="19926" y="34429"/>
                </a:lnTo>
                <a:lnTo>
                  <a:pt x="19900" y="33528"/>
                </a:lnTo>
                <a:lnTo>
                  <a:pt x="19989" y="33870"/>
                </a:lnTo>
                <a:lnTo>
                  <a:pt x="20091" y="32499"/>
                </a:lnTo>
                <a:lnTo>
                  <a:pt x="20434" y="30226"/>
                </a:lnTo>
                <a:lnTo>
                  <a:pt x="20408" y="29464"/>
                </a:lnTo>
                <a:lnTo>
                  <a:pt x="20027" y="28803"/>
                </a:lnTo>
                <a:lnTo>
                  <a:pt x="20027" y="30238"/>
                </a:lnTo>
                <a:lnTo>
                  <a:pt x="19900" y="30480"/>
                </a:lnTo>
                <a:lnTo>
                  <a:pt x="19900" y="30111"/>
                </a:lnTo>
                <a:lnTo>
                  <a:pt x="20027" y="30238"/>
                </a:lnTo>
                <a:lnTo>
                  <a:pt x="20027" y="28803"/>
                </a:lnTo>
                <a:lnTo>
                  <a:pt x="19824" y="28448"/>
                </a:lnTo>
                <a:lnTo>
                  <a:pt x="19532" y="27863"/>
                </a:lnTo>
                <a:lnTo>
                  <a:pt x="19532" y="39827"/>
                </a:lnTo>
                <a:lnTo>
                  <a:pt x="19456" y="46710"/>
                </a:lnTo>
                <a:lnTo>
                  <a:pt x="19494" y="40335"/>
                </a:lnTo>
                <a:lnTo>
                  <a:pt x="19532" y="39827"/>
                </a:lnTo>
                <a:lnTo>
                  <a:pt x="19532" y="27863"/>
                </a:lnTo>
                <a:lnTo>
                  <a:pt x="19456" y="27711"/>
                </a:lnTo>
                <a:lnTo>
                  <a:pt x="19456" y="29578"/>
                </a:lnTo>
                <a:lnTo>
                  <a:pt x="18834" y="28841"/>
                </a:lnTo>
                <a:lnTo>
                  <a:pt x="18834" y="47269"/>
                </a:lnTo>
                <a:lnTo>
                  <a:pt x="18669" y="47269"/>
                </a:lnTo>
                <a:lnTo>
                  <a:pt x="18834" y="47269"/>
                </a:lnTo>
                <a:lnTo>
                  <a:pt x="18834" y="28841"/>
                </a:lnTo>
                <a:lnTo>
                  <a:pt x="18821" y="29425"/>
                </a:lnTo>
                <a:lnTo>
                  <a:pt x="18732" y="29044"/>
                </a:lnTo>
                <a:lnTo>
                  <a:pt x="18707" y="31216"/>
                </a:lnTo>
                <a:lnTo>
                  <a:pt x="18694" y="31026"/>
                </a:lnTo>
                <a:lnTo>
                  <a:pt x="18694" y="33705"/>
                </a:lnTo>
                <a:lnTo>
                  <a:pt x="18542" y="33870"/>
                </a:lnTo>
                <a:lnTo>
                  <a:pt x="18592" y="33667"/>
                </a:lnTo>
                <a:lnTo>
                  <a:pt x="18694" y="31026"/>
                </a:lnTo>
                <a:lnTo>
                  <a:pt x="18605" y="29616"/>
                </a:lnTo>
                <a:lnTo>
                  <a:pt x="18503" y="28448"/>
                </a:lnTo>
                <a:lnTo>
                  <a:pt x="18199" y="27152"/>
                </a:lnTo>
                <a:lnTo>
                  <a:pt x="18199" y="47879"/>
                </a:lnTo>
                <a:lnTo>
                  <a:pt x="18199" y="27152"/>
                </a:lnTo>
                <a:lnTo>
                  <a:pt x="17716" y="25196"/>
                </a:lnTo>
                <a:lnTo>
                  <a:pt x="18478" y="28194"/>
                </a:lnTo>
                <a:lnTo>
                  <a:pt x="18605" y="28575"/>
                </a:lnTo>
                <a:lnTo>
                  <a:pt x="18796" y="28790"/>
                </a:lnTo>
                <a:lnTo>
                  <a:pt x="18935" y="28105"/>
                </a:lnTo>
                <a:lnTo>
                  <a:pt x="18834" y="28829"/>
                </a:lnTo>
                <a:lnTo>
                  <a:pt x="19456" y="29578"/>
                </a:lnTo>
                <a:lnTo>
                  <a:pt x="19456" y="27711"/>
                </a:lnTo>
                <a:lnTo>
                  <a:pt x="19037" y="26860"/>
                </a:lnTo>
                <a:lnTo>
                  <a:pt x="19037" y="27686"/>
                </a:lnTo>
                <a:lnTo>
                  <a:pt x="18973" y="27952"/>
                </a:lnTo>
                <a:lnTo>
                  <a:pt x="19024" y="27673"/>
                </a:lnTo>
                <a:lnTo>
                  <a:pt x="19037" y="26860"/>
                </a:lnTo>
                <a:lnTo>
                  <a:pt x="17602" y="23964"/>
                </a:lnTo>
                <a:lnTo>
                  <a:pt x="18948" y="26924"/>
                </a:lnTo>
                <a:lnTo>
                  <a:pt x="17602" y="23964"/>
                </a:lnTo>
                <a:lnTo>
                  <a:pt x="17246" y="23202"/>
                </a:lnTo>
                <a:lnTo>
                  <a:pt x="17246" y="31724"/>
                </a:lnTo>
                <a:lnTo>
                  <a:pt x="16649" y="31940"/>
                </a:lnTo>
                <a:lnTo>
                  <a:pt x="16649" y="32258"/>
                </a:lnTo>
                <a:lnTo>
                  <a:pt x="16573" y="32499"/>
                </a:lnTo>
                <a:lnTo>
                  <a:pt x="16649" y="32258"/>
                </a:lnTo>
                <a:lnTo>
                  <a:pt x="16649" y="31940"/>
                </a:lnTo>
                <a:lnTo>
                  <a:pt x="16002" y="32169"/>
                </a:lnTo>
                <a:lnTo>
                  <a:pt x="16802" y="31877"/>
                </a:lnTo>
                <a:lnTo>
                  <a:pt x="17246" y="31724"/>
                </a:lnTo>
                <a:lnTo>
                  <a:pt x="17246" y="23202"/>
                </a:lnTo>
                <a:lnTo>
                  <a:pt x="17183" y="23063"/>
                </a:lnTo>
                <a:lnTo>
                  <a:pt x="16116" y="20904"/>
                </a:lnTo>
                <a:lnTo>
                  <a:pt x="17183" y="23063"/>
                </a:lnTo>
                <a:lnTo>
                  <a:pt x="16535" y="21590"/>
                </a:lnTo>
                <a:lnTo>
                  <a:pt x="17145" y="22948"/>
                </a:lnTo>
                <a:lnTo>
                  <a:pt x="17462" y="23647"/>
                </a:lnTo>
                <a:lnTo>
                  <a:pt x="17602" y="23964"/>
                </a:lnTo>
                <a:lnTo>
                  <a:pt x="19824" y="28448"/>
                </a:lnTo>
                <a:lnTo>
                  <a:pt x="19900" y="28575"/>
                </a:lnTo>
                <a:lnTo>
                  <a:pt x="20408" y="29464"/>
                </a:lnTo>
                <a:lnTo>
                  <a:pt x="20599" y="29057"/>
                </a:lnTo>
                <a:lnTo>
                  <a:pt x="20523" y="29667"/>
                </a:lnTo>
                <a:lnTo>
                  <a:pt x="25679" y="21844"/>
                </a:lnTo>
                <a:lnTo>
                  <a:pt x="26301" y="21297"/>
                </a:lnTo>
                <a:lnTo>
                  <a:pt x="27178" y="20701"/>
                </a:lnTo>
                <a:lnTo>
                  <a:pt x="28727" y="20129"/>
                </a:lnTo>
                <a:lnTo>
                  <a:pt x="30683" y="19939"/>
                </a:lnTo>
                <a:lnTo>
                  <a:pt x="32194" y="19723"/>
                </a:lnTo>
                <a:lnTo>
                  <a:pt x="38392" y="22580"/>
                </a:lnTo>
                <a:lnTo>
                  <a:pt x="39725" y="24815"/>
                </a:lnTo>
                <a:lnTo>
                  <a:pt x="40309" y="25806"/>
                </a:lnTo>
                <a:lnTo>
                  <a:pt x="40462" y="27914"/>
                </a:lnTo>
                <a:lnTo>
                  <a:pt x="40449" y="26035"/>
                </a:lnTo>
                <a:lnTo>
                  <a:pt x="40551" y="26200"/>
                </a:lnTo>
                <a:lnTo>
                  <a:pt x="40551" y="1612"/>
                </a:lnTo>
                <a:lnTo>
                  <a:pt x="39306" y="1016"/>
                </a:lnTo>
                <a:lnTo>
                  <a:pt x="34150" y="25"/>
                </a:lnTo>
                <a:lnTo>
                  <a:pt x="34023" y="0"/>
                </a:lnTo>
                <a:lnTo>
                  <a:pt x="30695" y="330"/>
                </a:lnTo>
                <a:lnTo>
                  <a:pt x="30695" y="17399"/>
                </a:lnTo>
                <a:lnTo>
                  <a:pt x="30581" y="17741"/>
                </a:lnTo>
                <a:lnTo>
                  <a:pt x="30518" y="17564"/>
                </a:lnTo>
                <a:lnTo>
                  <a:pt x="30454" y="17424"/>
                </a:lnTo>
                <a:lnTo>
                  <a:pt x="30518" y="17564"/>
                </a:lnTo>
                <a:lnTo>
                  <a:pt x="30695" y="17399"/>
                </a:lnTo>
                <a:lnTo>
                  <a:pt x="30695" y="330"/>
                </a:lnTo>
                <a:lnTo>
                  <a:pt x="25349" y="838"/>
                </a:lnTo>
                <a:lnTo>
                  <a:pt x="25349" y="20447"/>
                </a:lnTo>
                <a:lnTo>
                  <a:pt x="23710" y="19100"/>
                </a:lnTo>
                <a:lnTo>
                  <a:pt x="22453" y="15494"/>
                </a:lnTo>
                <a:lnTo>
                  <a:pt x="23685" y="19011"/>
                </a:lnTo>
                <a:lnTo>
                  <a:pt x="23812" y="19177"/>
                </a:lnTo>
                <a:lnTo>
                  <a:pt x="25349" y="20447"/>
                </a:lnTo>
                <a:lnTo>
                  <a:pt x="25349" y="838"/>
                </a:lnTo>
                <a:lnTo>
                  <a:pt x="24396" y="927"/>
                </a:lnTo>
                <a:lnTo>
                  <a:pt x="24396" y="3556"/>
                </a:lnTo>
                <a:lnTo>
                  <a:pt x="21678" y="3187"/>
                </a:lnTo>
                <a:lnTo>
                  <a:pt x="24396" y="3556"/>
                </a:lnTo>
                <a:lnTo>
                  <a:pt x="24396" y="927"/>
                </a:lnTo>
                <a:lnTo>
                  <a:pt x="23431" y="1016"/>
                </a:lnTo>
                <a:lnTo>
                  <a:pt x="23266" y="1219"/>
                </a:lnTo>
                <a:lnTo>
                  <a:pt x="18999" y="2806"/>
                </a:lnTo>
                <a:lnTo>
                  <a:pt x="15811" y="4902"/>
                </a:lnTo>
                <a:lnTo>
                  <a:pt x="15811" y="20421"/>
                </a:lnTo>
                <a:lnTo>
                  <a:pt x="13106" y="19418"/>
                </a:lnTo>
                <a:lnTo>
                  <a:pt x="13106" y="32499"/>
                </a:lnTo>
                <a:lnTo>
                  <a:pt x="12141" y="32753"/>
                </a:lnTo>
                <a:lnTo>
                  <a:pt x="12141" y="73152"/>
                </a:lnTo>
                <a:lnTo>
                  <a:pt x="10464" y="68808"/>
                </a:lnTo>
                <a:lnTo>
                  <a:pt x="10350" y="68580"/>
                </a:lnTo>
                <a:lnTo>
                  <a:pt x="10223" y="67246"/>
                </a:lnTo>
                <a:lnTo>
                  <a:pt x="10261" y="67716"/>
                </a:lnTo>
                <a:lnTo>
                  <a:pt x="10185" y="64477"/>
                </a:lnTo>
                <a:lnTo>
                  <a:pt x="9550" y="64566"/>
                </a:lnTo>
                <a:lnTo>
                  <a:pt x="9550" y="76593"/>
                </a:lnTo>
                <a:lnTo>
                  <a:pt x="9448" y="82169"/>
                </a:lnTo>
                <a:lnTo>
                  <a:pt x="9334" y="76835"/>
                </a:lnTo>
                <a:lnTo>
                  <a:pt x="9550" y="76593"/>
                </a:lnTo>
                <a:lnTo>
                  <a:pt x="9550" y="64566"/>
                </a:lnTo>
                <a:lnTo>
                  <a:pt x="8407" y="64719"/>
                </a:lnTo>
                <a:lnTo>
                  <a:pt x="8356" y="65405"/>
                </a:lnTo>
                <a:lnTo>
                  <a:pt x="8470" y="66421"/>
                </a:lnTo>
                <a:lnTo>
                  <a:pt x="8280" y="64731"/>
                </a:lnTo>
                <a:lnTo>
                  <a:pt x="8737" y="68808"/>
                </a:lnTo>
                <a:lnTo>
                  <a:pt x="8267" y="64731"/>
                </a:lnTo>
                <a:lnTo>
                  <a:pt x="8407" y="64719"/>
                </a:lnTo>
                <a:lnTo>
                  <a:pt x="10071" y="64490"/>
                </a:lnTo>
                <a:lnTo>
                  <a:pt x="10172" y="63512"/>
                </a:lnTo>
                <a:lnTo>
                  <a:pt x="10185" y="64477"/>
                </a:lnTo>
                <a:lnTo>
                  <a:pt x="10261" y="67716"/>
                </a:lnTo>
                <a:lnTo>
                  <a:pt x="10337" y="68465"/>
                </a:lnTo>
                <a:lnTo>
                  <a:pt x="10401" y="68630"/>
                </a:lnTo>
                <a:lnTo>
                  <a:pt x="10464" y="68808"/>
                </a:lnTo>
                <a:lnTo>
                  <a:pt x="12141" y="73152"/>
                </a:lnTo>
                <a:lnTo>
                  <a:pt x="12141" y="32753"/>
                </a:lnTo>
                <a:lnTo>
                  <a:pt x="12115" y="53289"/>
                </a:lnTo>
                <a:lnTo>
                  <a:pt x="12026" y="53682"/>
                </a:lnTo>
                <a:lnTo>
                  <a:pt x="11950" y="53848"/>
                </a:lnTo>
                <a:lnTo>
                  <a:pt x="12052" y="53340"/>
                </a:lnTo>
                <a:lnTo>
                  <a:pt x="12115" y="32753"/>
                </a:lnTo>
                <a:lnTo>
                  <a:pt x="11938" y="32804"/>
                </a:lnTo>
                <a:lnTo>
                  <a:pt x="11938" y="55321"/>
                </a:lnTo>
                <a:lnTo>
                  <a:pt x="11899" y="56121"/>
                </a:lnTo>
                <a:lnTo>
                  <a:pt x="11874" y="68580"/>
                </a:lnTo>
                <a:lnTo>
                  <a:pt x="11747" y="69684"/>
                </a:lnTo>
                <a:lnTo>
                  <a:pt x="11696" y="70002"/>
                </a:lnTo>
                <a:lnTo>
                  <a:pt x="11544" y="69862"/>
                </a:lnTo>
                <a:lnTo>
                  <a:pt x="11645" y="69596"/>
                </a:lnTo>
                <a:lnTo>
                  <a:pt x="11874" y="68580"/>
                </a:lnTo>
                <a:lnTo>
                  <a:pt x="11874" y="56159"/>
                </a:lnTo>
                <a:lnTo>
                  <a:pt x="11938" y="55321"/>
                </a:lnTo>
                <a:lnTo>
                  <a:pt x="11938" y="32804"/>
                </a:lnTo>
                <a:lnTo>
                  <a:pt x="8140" y="33769"/>
                </a:lnTo>
                <a:lnTo>
                  <a:pt x="8140" y="63614"/>
                </a:lnTo>
                <a:lnTo>
                  <a:pt x="7226" y="55753"/>
                </a:lnTo>
                <a:lnTo>
                  <a:pt x="7823" y="60858"/>
                </a:lnTo>
                <a:lnTo>
                  <a:pt x="8140" y="63614"/>
                </a:lnTo>
                <a:lnTo>
                  <a:pt x="8140" y="33769"/>
                </a:lnTo>
                <a:lnTo>
                  <a:pt x="6997" y="34061"/>
                </a:lnTo>
                <a:lnTo>
                  <a:pt x="13068" y="32499"/>
                </a:lnTo>
                <a:lnTo>
                  <a:pt x="13106" y="19418"/>
                </a:lnTo>
                <a:lnTo>
                  <a:pt x="12255" y="19100"/>
                </a:lnTo>
                <a:lnTo>
                  <a:pt x="15811" y="20421"/>
                </a:lnTo>
                <a:lnTo>
                  <a:pt x="15811" y="4902"/>
                </a:lnTo>
                <a:lnTo>
                  <a:pt x="15036" y="5422"/>
                </a:lnTo>
                <a:lnTo>
                  <a:pt x="15036" y="19177"/>
                </a:lnTo>
                <a:lnTo>
                  <a:pt x="11760" y="18364"/>
                </a:lnTo>
                <a:lnTo>
                  <a:pt x="11633" y="18161"/>
                </a:lnTo>
                <a:lnTo>
                  <a:pt x="11722" y="18288"/>
                </a:lnTo>
                <a:lnTo>
                  <a:pt x="15036" y="19177"/>
                </a:lnTo>
                <a:lnTo>
                  <a:pt x="15036" y="5422"/>
                </a:lnTo>
                <a:lnTo>
                  <a:pt x="11671" y="7670"/>
                </a:lnTo>
                <a:lnTo>
                  <a:pt x="10414" y="8509"/>
                </a:lnTo>
                <a:lnTo>
                  <a:pt x="9740" y="9334"/>
                </a:lnTo>
                <a:lnTo>
                  <a:pt x="9740" y="11747"/>
                </a:lnTo>
                <a:lnTo>
                  <a:pt x="9398" y="13462"/>
                </a:lnTo>
                <a:lnTo>
                  <a:pt x="9283" y="14605"/>
                </a:lnTo>
                <a:lnTo>
                  <a:pt x="9194" y="14452"/>
                </a:lnTo>
                <a:lnTo>
                  <a:pt x="9740" y="11747"/>
                </a:lnTo>
                <a:lnTo>
                  <a:pt x="9740" y="9334"/>
                </a:lnTo>
                <a:lnTo>
                  <a:pt x="6972" y="12700"/>
                </a:lnTo>
                <a:lnTo>
                  <a:pt x="4559" y="17627"/>
                </a:lnTo>
                <a:lnTo>
                  <a:pt x="6985" y="12700"/>
                </a:lnTo>
                <a:lnTo>
                  <a:pt x="6769" y="13144"/>
                </a:lnTo>
                <a:lnTo>
                  <a:pt x="6769" y="83439"/>
                </a:lnTo>
                <a:lnTo>
                  <a:pt x="6769" y="83566"/>
                </a:lnTo>
                <a:lnTo>
                  <a:pt x="6769" y="83439"/>
                </a:lnTo>
                <a:lnTo>
                  <a:pt x="6769" y="13144"/>
                </a:lnTo>
                <a:lnTo>
                  <a:pt x="6540" y="13614"/>
                </a:lnTo>
                <a:lnTo>
                  <a:pt x="6540" y="34201"/>
                </a:lnTo>
                <a:lnTo>
                  <a:pt x="6400" y="34417"/>
                </a:lnTo>
                <a:lnTo>
                  <a:pt x="6324" y="33870"/>
                </a:lnTo>
                <a:lnTo>
                  <a:pt x="6235" y="33743"/>
                </a:lnTo>
                <a:lnTo>
                  <a:pt x="6235" y="49352"/>
                </a:lnTo>
                <a:lnTo>
                  <a:pt x="5143" y="44411"/>
                </a:lnTo>
                <a:lnTo>
                  <a:pt x="5626" y="46520"/>
                </a:lnTo>
                <a:lnTo>
                  <a:pt x="6210" y="49136"/>
                </a:lnTo>
                <a:lnTo>
                  <a:pt x="6235" y="49352"/>
                </a:lnTo>
                <a:lnTo>
                  <a:pt x="6235" y="33743"/>
                </a:lnTo>
                <a:lnTo>
                  <a:pt x="5207" y="32118"/>
                </a:lnTo>
                <a:lnTo>
                  <a:pt x="5308" y="32258"/>
                </a:lnTo>
                <a:lnTo>
                  <a:pt x="6324" y="33870"/>
                </a:lnTo>
                <a:lnTo>
                  <a:pt x="6540" y="34201"/>
                </a:lnTo>
                <a:lnTo>
                  <a:pt x="6540" y="13614"/>
                </a:lnTo>
                <a:lnTo>
                  <a:pt x="5118" y="16522"/>
                </a:lnTo>
                <a:lnTo>
                  <a:pt x="5118" y="44284"/>
                </a:lnTo>
                <a:lnTo>
                  <a:pt x="4216" y="44335"/>
                </a:lnTo>
                <a:lnTo>
                  <a:pt x="4064" y="44323"/>
                </a:lnTo>
                <a:lnTo>
                  <a:pt x="5118" y="44284"/>
                </a:lnTo>
                <a:lnTo>
                  <a:pt x="3860" y="38798"/>
                </a:lnTo>
                <a:lnTo>
                  <a:pt x="3949" y="39116"/>
                </a:lnTo>
                <a:lnTo>
                  <a:pt x="5118" y="44284"/>
                </a:lnTo>
                <a:lnTo>
                  <a:pt x="5118" y="16522"/>
                </a:lnTo>
                <a:lnTo>
                  <a:pt x="4254" y="18288"/>
                </a:lnTo>
                <a:lnTo>
                  <a:pt x="4254" y="28194"/>
                </a:lnTo>
                <a:lnTo>
                  <a:pt x="3695" y="26568"/>
                </a:lnTo>
                <a:lnTo>
                  <a:pt x="4254" y="28194"/>
                </a:lnTo>
                <a:lnTo>
                  <a:pt x="4254" y="18288"/>
                </a:lnTo>
                <a:lnTo>
                  <a:pt x="3568" y="19685"/>
                </a:lnTo>
                <a:lnTo>
                  <a:pt x="3568" y="30861"/>
                </a:lnTo>
                <a:lnTo>
                  <a:pt x="2425" y="28867"/>
                </a:lnTo>
                <a:lnTo>
                  <a:pt x="2362" y="27686"/>
                </a:lnTo>
                <a:lnTo>
                  <a:pt x="2501" y="28956"/>
                </a:lnTo>
                <a:lnTo>
                  <a:pt x="3568" y="30861"/>
                </a:lnTo>
                <a:lnTo>
                  <a:pt x="3568" y="19685"/>
                </a:lnTo>
                <a:lnTo>
                  <a:pt x="3213" y="20408"/>
                </a:lnTo>
                <a:lnTo>
                  <a:pt x="3213" y="24879"/>
                </a:lnTo>
                <a:lnTo>
                  <a:pt x="3162" y="25019"/>
                </a:lnTo>
                <a:lnTo>
                  <a:pt x="2997" y="24549"/>
                </a:lnTo>
                <a:lnTo>
                  <a:pt x="3149" y="24968"/>
                </a:lnTo>
                <a:lnTo>
                  <a:pt x="3213" y="20408"/>
                </a:lnTo>
                <a:lnTo>
                  <a:pt x="2336" y="22199"/>
                </a:lnTo>
                <a:lnTo>
                  <a:pt x="2311" y="22517"/>
                </a:lnTo>
                <a:lnTo>
                  <a:pt x="2501" y="22263"/>
                </a:lnTo>
                <a:lnTo>
                  <a:pt x="2413" y="22809"/>
                </a:lnTo>
                <a:lnTo>
                  <a:pt x="2603" y="22479"/>
                </a:lnTo>
                <a:lnTo>
                  <a:pt x="2501" y="23063"/>
                </a:lnTo>
                <a:lnTo>
                  <a:pt x="2667" y="23583"/>
                </a:lnTo>
                <a:lnTo>
                  <a:pt x="2413" y="22809"/>
                </a:lnTo>
                <a:lnTo>
                  <a:pt x="2311" y="22517"/>
                </a:lnTo>
                <a:lnTo>
                  <a:pt x="2336" y="22199"/>
                </a:lnTo>
                <a:lnTo>
                  <a:pt x="4559" y="17627"/>
                </a:lnTo>
                <a:lnTo>
                  <a:pt x="2222" y="22390"/>
                </a:lnTo>
                <a:lnTo>
                  <a:pt x="2222" y="23139"/>
                </a:lnTo>
                <a:lnTo>
                  <a:pt x="2133" y="23926"/>
                </a:lnTo>
                <a:lnTo>
                  <a:pt x="2197" y="23202"/>
                </a:lnTo>
                <a:lnTo>
                  <a:pt x="2222" y="22390"/>
                </a:lnTo>
                <a:lnTo>
                  <a:pt x="0" y="47879"/>
                </a:lnTo>
                <a:lnTo>
                  <a:pt x="63" y="49504"/>
                </a:lnTo>
                <a:lnTo>
                  <a:pt x="368" y="57378"/>
                </a:lnTo>
                <a:lnTo>
                  <a:pt x="495" y="59601"/>
                </a:lnTo>
                <a:lnTo>
                  <a:pt x="647" y="62039"/>
                </a:lnTo>
                <a:lnTo>
                  <a:pt x="1016" y="66421"/>
                </a:lnTo>
                <a:lnTo>
                  <a:pt x="1384" y="70015"/>
                </a:lnTo>
                <a:lnTo>
                  <a:pt x="1511" y="69850"/>
                </a:lnTo>
                <a:lnTo>
                  <a:pt x="1447" y="70612"/>
                </a:lnTo>
                <a:lnTo>
                  <a:pt x="1663" y="72694"/>
                </a:lnTo>
                <a:lnTo>
                  <a:pt x="1765" y="74676"/>
                </a:lnTo>
                <a:lnTo>
                  <a:pt x="2120" y="76022"/>
                </a:lnTo>
                <a:lnTo>
                  <a:pt x="2844" y="81280"/>
                </a:lnTo>
                <a:lnTo>
                  <a:pt x="3835" y="87249"/>
                </a:lnTo>
                <a:lnTo>
                  <a:pt x="3975" y="87884"/>
                </a:lnTo>
                <a:lnTo>
                  <a:pt x="7010" y="101155"/>
                </a:lnTo>
                <a:lnTo>
                  <a:pt x="8572" y="108546"/>
                </a:lnTo>
                <a:lnTo>
                  <a:pt x="9093" y="111061"/>
                </a:lnTo>
                <a:lnTo>
                  <a:pt x="9321" y="115481"/>
                </a:lnTo>
                <a:lnTo>
                  <a:pt x="9372" y="111417"/>
                </a:lnTo>
                <a:lnTo>
                  <a:pt x="9423" y="107137"/>
                </a:lnTo>
                <a:lnTo>
                  <a:pt x="9512" y="100279"/>
                </a:lnTo>
                <a:lnTo>
                  <a:pt x="9550" y="96824"/>
                </a:lnTo>
                <a:lnTo>
                  <a:pt x="9499" y="84836"/>
                </a:lnTo>
                <a:lnTo>
                  <a:pt x="9550" y="86880"/>
                </a:lnTo>
                <a:lnTo>
                  <a:pt x="9550" y="96824"/>
                </a:lnTo>
                <a:lnTo>
                  <a:pt x="9575" y="97129"/>
                </a:lnTo>
                <a:lnTo>
                  <a:pt x="9512" y="100279"/>
                </a:lnTo>
                <a:lnTo>
                  <a:pt x="9436" y="107137"/>
                </a:lnTo>
                <a:lnTo>
                  <a:pt x="9423" y="107454"/>
                </a:lnTo>
                <a:lnTo>
                  <a:pt x="9499" y="111493"/>
                </a:lnTo>
                <a:lnTo>
                  <a:pt x="9410" y="117233"/>
                </a:lnTo>
                <a:lnTo>
                  <a:pt x="9448" y="118338"/>
                </a:lnTo>
                <a:lnTo>
                  <a:pt x="9321" y="115747"/>
                </a:lnTo>
                <a:lnTo>
                  <a:pt x="9321" y="115519"/>
                </a:lnTo>
                <a:lnTo>
                  <a:pt x="9271" y="120523"/>
                </a:lnTo>
                <a:lnTo>
                  <a:pt x="9588" y="120865"/>
                </a:lnTo>
                <a:lnTo>
                  <a:pt x="9525" y="120281"/>
                </a:lnTo>
                <a:lnTo>
                  <a:pt x="9588" y="120865"/>
                </a:lnTo>
                <a:lnTo>
                  <a:pt x="9601" y="121158"/>
                </a:lnTo>
                <a:lnTo>
                  <a:pt x="11582" y="122923"/>
                </a:lnTo>
                <a:lnTo>
                  <a:pt x="13576" y="124968"/>
                </a:lnTo>
                <a:lnTo>
                  <a:pt x="13893" y="124980"/>
                </a:lnTo>
                <a:lnTo>
                  <a:pt x="14173" y="125222"/>
                </a:lnTo>
                <a:lnTo>
                  <a:pt x="18338" y="125031"/>
                </a:lnTo>
                <a:lnTo>
                  <a:pt x="24307" y="125095"/>
                </a:lnTo>
                <a:lnTo>
                  <a:pt x="24688" y="124726"/>
                </a:lnTo>
                <a:lnTo>
                  <a:pt x="24904" y="124714"/>
                </a:lnTo>
                <a:lnTo>
                  <a:pt x="26466" y="122986"/>
                </a:lnTo>
                <a:lnTo>
                  <a:pt x="24828" y="124587"/>
                </a:lnTo>
                <a:lnTo>
                  <a:pt x="26517" y="122923"/>
                </a:lnTo>
                <a:lnTo>
                  <a:pt x="28625" y="120865"/>
                </a:lnTo>
                <a:lnTo>
                  <a:pt x="28714" y="120497"/>
                </a:lnTo>
                <a:lnTo>
                  <a:pt x="28740" y="117525"/>
                </a:lnTo>
                <a:lnTo>
                  <a:pt x="28752" y="114681"/>
                </a:lnTo>
                <a:lnTo>
                  <a:pt x="28498" y="100457"/>
                </a:lnTo>
                <a:lnTo>
                  <a:pt x="28498" y="109131"/>
                </a:lnTo>
                <a:lnTo>
                  <a:pt x="28397" y="107772"/>
                </a:lnTo>
                <a:lnTo>
                  <a:pt x="28346" y="108229"/>
                </a:lnTo>
                <a:lnTo>
                  <a:pt x="28282" y="107886"/>
                </a:lnTo>
                <a:lnTo>
                  <a:pt x="28346" y="106680"/>
                </a:lnTo>
                <a:lnTo>
                  <a:pt x="28397" y="107772"/>
                </a:lnTo>
                <a:lnTo>
                  <a:pt x="28473" y="104622"/>
                </a:lnTo>
                <a:lnTo>
                  <a:pt x="28498" y="109131"/>
                </a:lnTo>
                <a:lnTo>
                  <a:pt x="28498" y="100457"/>
                </a:lnTo>
                <a:lnTo>
                  <a:pt x="28435" y="96901"/>
                </a:lnTo>
                <a:lnTo>
                  <a:pt x="28219" y="88773"/>
                </a:lnTo>
                <a:lnTo>
                  <a:pt x="28168" y="87896"/>
                </a:lnTo>
                <a:lnTo>
                  <a:pt x="28168" y="107340"/>
                </a:lnTo>
                <a:lnTo>
                  <a:pt x="28028" y="106692"/>
                </a:lnTo>
                <a:lnTo>
                  <a:pt x="28130" y="107162"/>
                </a:lnTo>
                <a:lnTo>
                  <a:pt x="28168" y="107340"/>
                </a:lnTo>
                <a:lnTo>
                  <a:pt x="28168" y="87896"/>
                </a:lnTo>
                <a:lnTo>
                  <a:pt x="28003" y="85051"/>
                </a:lnTo>
                <a:lnTo>
                  <a:pt x="28003" y="106553"/>
                </a:lnTo>
                <a:lnTo>
                  <a:pt x="27952" y="106324"/>
                </a:lnTo>
                <a:lnTo>
                  <a:pt x="28003" y="106553"/>
                </a:lnTo>
                <a:lnTo>
                  <a:pt x="28003" y="85051"/>
                </a:lnTo>
                <a:lnTo>
                  <a:pt x="27927" y="83743"/>
                </a:lnTo>
                <a:lnTo>
                  <a:pt x="27927" y="108229"/>
                </a:lnTo>
                <a:lnTo>
                  <a:pt x="27813" y="108458"/>
                </a:lnTo>
                <a:lnTo>
                  <a:pt x="27686" y="108458"/>
                </a:lnTo>
                <a:lnTo>
                  <a:pt x="27584" y="108229"/>
                </a:lnTo>
                <a:lnTo>
                  <a:pt x="27787" y="107911"/>
                </a:lnTo>
                <a:lnTo>
                  <a:pt x="27686" y="108331"/>
                </a:lnTo>
                <a:lnTo>
                  <a:pt x="27927" y="108229"/>
                </a:lnTo>
                <a:lnTo>
                  <a:pt x="27927" y="83743"/>
                </a:lnTo>
                <a:lnTo>
                  <a:pt x="27774" y="81102"/>
                </a:lnTo>
                <a:lnTo>
                  <a:pt x="27609" y="78206"/>
                </a:lnTo>
                <a:lnTo>
                  <a:pt x="27533" y="76923"/>
                </a:lnTo>
                <a:lnTo>
                  <a:pt x="27419" y="77089"/>
                </a:lnTo>
                <a:lnTo>
                  <a:pt x="27470" y="75946"/>
                </a:lnTo>
                <a:lnTo>
                  <a:pt x="27533" y="76923"/>
                </a:lnTo>
                <a:lnTo>
                  <a:pt x="27609" y="78181"/>
                </a:lnTo>
                <a:lnTo>
                  <a:pt x="35331" y="74041"/>
                </a:lnTo>
                <a:lnTo>
                  <a:pt x="36982" y="73152"/>
                </a:lnTo>
                <a:lnTo>
                  <a:pt x="40106" y="69850"/>
                </a:lnTo>
                <a:lnTo>
                  <a:pt x="40030" y="69608"/>
                </a:lnTo>
                <a:lnTo>
                  <a:pt x="40208" y="69748"/>
                </a:lnTo>
                <a:lnTo>
                  <a:pt x="41287" y="70612"/>
                </a:lnTo>
                <a:lnTo>
                  <a:pt x="40335" y="69608"/>
                </a:lnTo>
                <a:lnTo>
                  <a:pt x="40208" y="69469"/>
                </a:lnTo>
                <a:lnTo>
                  <a:pt x="40335" y="69608"/>
                </a:lnTo>
                <a:lnTo>
                  <a:pt x="40474" y="69469"/>
                </a:lnTo>
                <a:lnTo>
                  <a:pt x="40805" y="69088"/>
                </a:lnTo>
                <a:lnTo>
                  <a:pt x="41071" y="68808"/>
                </a:lnTo>
                <a:lnTo>
                  <a:pt x="45643" y="63271"/>
                </a:lnTo>
                <a:lnTo>
                  <a:pt x="42252" y="67373"/>
                </a:lnTo>
                <a:lnTo>
                  <a:pt x="41046" y="68808"/>
                </a:lnTo>
                <a:lnTo>
                  <a:pt x="40474" y="69469"/>
                </a:lnTo>
                <a:lnTo>
                  <a:pt x="40360" y="69634"/>
                </a:lnTo>
                <a:lnTo>
                  <a:pt x="41287" y="70612"/>
                </a:lnTo>
                <a:lnTo>
                  <a:pt x="41579" y="70904"/>
                </a:lnTo>
                <a:lnTo>
                  <a:pt x="43967" y="73380"/>
                </a:lnTo>
                <a:lnTo>
                  <a:pt x="44716" y="74104"/>
                </a:lnTo>
                <a:lnTo>
                  <a:pt x="46837" y="76276"/>
                </a:lnTo>
                <a:lnTo>
                  <a:pt x="48831" y="78867"/>
                </a:lnTo>
                <a:lnTo>
                  <a:pt x="51435" y="83426"/>
                </a:lnTo>
                <a:lnTo>
                  <a:pt x="53327" y="86741"/>
                </a:lnTo>
                <a:lnTo>
                  <a:pt x="51435" y="83426"/>
                </a:lnTo>
                <a:lnTo>
                  <a:pt x="52273" y="84963"/>
                </a:lnTo>
                <a:lnTo>
                  <a:pt x="53682" y="87871"/>
                </a:lnTo>
                <a:lnTo>
                  <a:pt x="54495" y="90576"/>
                </a:lnTo>
                <a:lnTo>
                  <a:pt x="54622" y="91008"/>
                </a:lnTo>
                <a:lnTo>
                  <a:pt x="55613" y="94284"/>
                </a:lnTo>
                <a:lnTo>
                  <a:pt x="55753" y="93992"/>
                </a:lnTo>
                <a:lnTo>
                  <a:pt x="55638" y="94361"/>
                </a:lnTo>
                <a:lnTo>
                  <a:pt x="55854" y="95123"/>
                </a:lnTo>
                <a:lnTo>
                  <a:pt x="55613" y="94297"/>
                </a:lnTo>
                <a:lnTo>
                  <a:pt x="56553" y="97370"/>
                </a:lnTo>
                <a:lnTo>
                  <a:pt x="58877" y="104521"/>
                </a:lnTo>
                <a:lnTo>
                  <a:pt x="60477" y="105333"/>
                </a:lnTo>
                <a:lnTo>
                  <a:pt x="60972" y="105918"/>
                </a:lnTo>
                <a:lnTo>
                  <a:pt x="63677" y="106972"/>
                </a:lnTo>
                <a:lnTo>
                  <a:pt x="64363" y="107315"/>
                </a:lnTo>
                <a:lnTo>
                  <a:pt x="68186" y="108712"/>
                </a:lnTo>
                <a:lnTo>
                  <a:pt x="72948" y="108077"/>
                </a:lnTo>
                <a:lnTo>
                  <a:pt x="75641" y="104267"/>
                </a:lnTo>
                <a:lnTo>
                  <a:pt x="77520" y="100457"/>
                </a:lnTo>
                <a:close/>
              </a:path>
              <a:path w="575310" h="135890">
                <a:moveTo>
                  <a:pt x="98399" y="75793"/>
                </a:moveTo>
                <a:lnTo>
                  <a:pt x="98336" y="74599"/>
                </a:lnTo>
                <a:lnTo>
                  <a:pt x="98336" y="75399"/>
                </a:lnTo>
                <a:lnTo>
                  <a:pt x="98399" y="75793"/>
                </a:lnTo>
                <a:close/>
              </a:path>
              <a:path w="575310" h="135890">
                <a:moveTo>
                  <a:pt x="161480" y="92532"/>
                </a:moveTo>
                <a:lnTo>
                  <a:pt x="159092" y="86969"/>
                </a:lnTo>
                <a:lnTo>
                  <a:pt x="156362" y="85420"/>
                </a:lnTo>
                <a:lnTo>
                  <a:pt x="146723" y="86728"/>
                </a:lnTo>
                <a:lnTo>
                  <a:pt x="139865" y="87541"/>
                </a:lnTo>
                <a:lnTo>
                  <a:pt x="128866" y="88265"/>
                </a:lnTo>
                <a:lnTo>
                  <a:pt x="124675" y="88493"/>
                </a:lnTo>
                <a:lnTo>
                  <a:pt x="122758" y="88315"/>
                </a:lnTo>
                <a:lnTo>
                  <a:pt x="116090" y="87668"/>
                </a:lnTo>
                <a:lnTo>
                  <a:pt x="118173" y="87858"/>
                </a:lnTo>
                <a:lnTo>
                  <a:pt x="115646" y="87325"/>
                </a:lnTo>
                <a:lnTo>
                  <a:pt x="113118" y="85382"/>
                </a:lnTo>
                <a:lnTo>
                  <a:pt x="113055" y="86728"/>
                </a:lnTo>
                <a:lnTo>
                  <a:pt x="113080" y="85369"/>
                </a:lnTo>
                <a:lnTo>
                  <a:pt x="113118" y="85217"/>
                </a:lnTo>
                <a:lnTo>
                  <a:pt x="117259" y="84848"/>
                </a:lnTo>
                <a:lnTo>
                  <a:pt x="117424" y="84810"/>
                </a:lnTo>
                <a:lnTo>
                  <a:pt x="125717" y="83146"/>
                </a:lnTo>
                <a:lnTo>
                  <a:pt x="145491" y="70967"/>
                </a:lnTo>
                <a:lnTo>
                  <a:pt x="149085" y="66611"/>
                </a:lnTo>
                <a:lnTo>
                  <a:pt x="149186" y="66484"/>
                </a:lnTo>
                <a:lnTo>
                  <a:pt x="149466" y="66154"/>
                </a:lnTo>
                <a:lnTo>
                  <a:pt x="149580" y="66027"/>
                </a:lnTo>
                <a:lnTo>
                  <a:pt x="149644" y="65874"/>
                </a:lnTo>
                <a:lnTo>
                  <a:pt x="149555" y="66001"/>
                </a:lnTo>
                <a:lnTo>
                  <a:pt x="149453" y="63855"/>
                </a:lnTo>
                <a:lnTo>
                  <a:pt x="149644" y="65874"/>
                </a:lnTo>
                <a:lnTo>
                  <a:pt x="151752" y="61912"/>
                </a:lnTo>
                <a:lnTo>
                  <a:pt x="151828" y="61201"/>
                </a:lnTo>
                <a:lnTo>
                  <a:pt x="151841" y="60947"/>
                </a:lnTo>
                <a:lnTo>
                  <a:pt x="152641" y="52489"/>
                </a:lnTo>
                <a:lnTo>
                  <a:pt x="152730" y="51600"/>
                </a:lnTo>
                <a:lnTo>
                  <a:pt x="149923" y="46304"/>
                </a:lnTo>
                <a:lnTo>
                  <a:pt x="149009" y="45720"/>
                </a:lnTo>
                <a:lnTo>
                  <a:pt x="146646" y="44170"/>
                </a:lnTo>
                <a:lnTo>
                  <a:pt x="146646" y="58356"/>
                </a:lnTo>
                <a:lnTo>
                  <a:pt x="146608" y="58496"/>
                </a:lnTo>
                <a:lnTo>
                  <a:pt x="146646" y="58356"/>
                </a:lnTo>
                <a:lnTo>
                  <a:pt x="146646" y="44170"/>
                </a:lnTo>
                <a:lnTo>
                  <a:pt x="140906" y="40398"/>
                </a:lnTo>
                <a:lnTo>
                  <a:pt x="140385" y="40055"/>
                </a:lnTo>
                <a:lnTo>
                  <a:pt x="134518" y="39674"/>
                </a:lnTo>
                <a:lnTo>
                  <a:pt x="134340" y="39712"/>
                </a:lnTo>
                <a:lnTo>
                  <a:pt x="134340" y="58000"/>
                </a:lnTo>
                <a:lnTo>
                  <a:pt x="134162" y="58013"/>
                </a:lnTo>
                <a:lnTo>
                  <a:pt x="133362" y="58991"/>
                </a:lnTo>
                <a:lnTo>
                  <a:pt x="133489" y="58813"/>
                </a:lnTo>
                <a:lnTo>
                  <a:pt x="134162" y="58013"/>
                </a:lnTo>
                <a:lnTo>
                  <a:pt x="134188" y="57886"/>
                </a:lnTo>
                <a:lnTo>
                  <a:pt x="134340" y="58000"/>
                </a:lnTo>
                <a:lnTo>
                  <a:pt x="134340" y="39712"/>
                </a:lnTo>
                <a:lnTo>
                  <a:pt x="134010" y="39776"/>
                </a:lnTo>
                <a:lnTo>
                  <a:pt x="133134" y="39954"/>
                </a:lnTo>
                <a:lnTo>
                  <a:pt x="133134" y="59309"/>
                </a:lnTo>
                <a:lnTo>
                  <a:pt x="131584" y="61429"/>
                </a:lnTo>
                <a:lnTo>
                  <a:pt x="129324" y="63220"/>
                </a:lnTo>
                <a:lnTo>
                  <a:pt x="127165" y="64630"/>
                </a:lnTo>
                <a:lnTo>
                  <a:pt x="130810" y="62509"/>
                </a:lnTo>
                <a:lnTo>
                  <a:pt x="128460" y="63893"/>
                </a:lnTo>
                <a:lnTo>
                  <a:pt x="128460" y="79019"/>
                </a:lnTo>
                <a:lnTo>
                  <a:pt x="128282" y="79286"/>
                </a:lnTo>
                <a:lnTo>
                  <a:pt x="128193" y="77749"/>
                </a:lnTo>
                <a:lnTo>
                  <a:pt x="128460" y="79019"/>
                </a:lnTo>
                <a:lnTo>
                  <a:pt x="128460" y="63893"/>
                </a:lnTo>
                <a:lnTo>
                  <a:pt x="127165" y="64630"/>
                </a:lnTo>
                <a:lnTo>
                  <a:pt x="125006" y="66027"/>
                </a:lnTo>
                <a:lnTo>
                  <a:pt x="124409" y="66408"/>
                </a:lnTo>
                <a:lnTo>
                  <a:pt x="124218" y="66522"/>
                </a:lnTo>
                <a:lnTo>
                  <a:pt x="123507" y="66865"/>
                </a:lnTo>
                <a:lnTo>
                  <a:pt x="126250" y="64033"/>
                </a:lnTo>
                <a:lnTo>
                  <a:pt x="128879" y="61315"/>
                </a:lnTo>
                <a:lnTo>
                  <a:pt x="130086" y="60071"/>
                </a:lnTo>
                <a:lnTo>
                  <a:pt x="133121" y="59309"/>
                </a:lnTo>
                <a:lnTo>
                  <a:pt x="133134" y="39954"/>
                </a:lnTo>
                <a:lnTo>
                  <a:pt x="123888" y="41719"/>
                </a:lnTo>
                <a:lnTo>
                  <a:pt x="123228" y="41846"/>
                </a:lnTo>
                <a:lnTo>
                  <a:pt x="123228" y="67170"/>
                </a:lnTo>
                <a:lnTo>
                  <a:pt x="123101" y="68135"/>
                </a:lnTo>
                <a:lnTo>
                  <a:pt x="123088" y="67830"/>
                </a:lnTo>
                <a:lnTo>
                  <a:pt x="123228" y="67170"/>
                </a:lnTo>
                <a:lnTo>
                  <a:pt x="123228" y="41846"/>
                </a:lnTo>
                <a:lnTo>
                  <a:pt x="122618" y="41973"/>
                </a:lnTo>
                <a:lnTo>
                  <a:pt x="122618" y="67779"/>
                </a:lnTo>
                <a:lnTo>
                  <a:pt x="121551" y="68935"/>
                </a:lnTo>
                <a:lnTo>
                  <a:pt x="121780" y="68656"/>
                </a:lnTo>
                <a:lnTo>
                  <a:pt x="122567" y="67843"/>
                </a:lnTo>
                <a:lnTo>
                  <a:pt x="121500" y="68910"/>
                </a:lnTo>
                <a:lnTo>
                  <a:pt x="122542" y="67843"/>
                </a:lnTo>
                <a:lnTo>
                  <a:pt x="122618" y="41973"/>
                </a:lnTo>
                <a:lnTo>
                  <a:pt x="122097" y="42062"/>
                </a:lnTo>
                <a:lnTo>
                  <a:pt x="117919" y="45250"/>
                </a:lnTo>
                <a:lnTo>
                  <a:pt x="117919" y="74447"/>
                </a:lnTo>
                <a:lnTo>
                  <a:pt x="117665" y="74079"/>
                </a:lnTo>
                <a:lnTo>
                  <a:pt x="114465" y="79641"/>
                </a:lnTo>
                <a:lnTo>
                  <a:pt x="114642" y="79286"/>
                </a:lnTo>
                <a:lnTo>
                  <a:pt x="117627" y="74129"/>
                </a:lnTo>
                <a:lnTo>
                  <a:pt x="117576" y="73952"/>
                </a:lnTo>
                <a:lnTo>
                  <a:pt x="117665" y="74079"/>
                </a:lnTo>
                <a:lnTo>
                  <a:pt x="117919" y="74447"/>
                </a:lnTo>
                <a:lnTo>
                  <a:pt x="117919" y="45250"/>
                </a:lnTo>
                <a:lnTo>
                  <a:pt x="117805" y="68821"/>
                </a:lnTo>
                <a:lnTo>
                  <a:pt x="117284" y="68961"/>
                </a:lnTo>
                <a:lnTo>
                  <a:pt x="117792" y="68821"/>
                </a:lnTo>
                <a:lnTo>
                  <a:pt x="117805" y="45339"/>
                </a:lnTo>
                <a:lnTo>
                  <a:pt x="117246" y="45758"/>
                </a:lnTo>
                <a:lnTo>
                  <a:pt x="117246" y="68973"/>
                </a:lnTo>
                <a:lnTo>
                  <a:pt x="115836" y="69342"/>
                </a:lnTo>
                <a:lnTo>
                  <a:pt x="117157" y="68986"/>
                </a:lnTo>
                <a:lnTo>
                  <a:pt x="117246" y="45758"/>
                </a:lnTo>
                <a:lnTo>
                  <a:pt x="116192" y="46558"/>
                </a:lnTo>
                <a:lnTo>
                  <a:pt x="115074" y="47701"/>
                </a:lnTo>
                <a:lnTo>
                  <a:pt x="113487" y="49339"/>
                </a:lnTo>
                <a:lnTo>
                  <a:pt x="113487" y="81597"/>
                </a:lnTo>
                <a:lnTo>
                  <a:pt x="113398" y="82194"/>
                </a:lnTo>
                <a:lnTo>
                  <a:pt x="113334" y="81915"/>
                </a:lnTo>
                <a:lnTo>
                  <a:pt x="113245" y="81584"/>
                </a:lnTo>
                <a:lnTo>
                  <a:pt x="113271" y="81203"/>
                </a:lnTo>
                <a:lnTo>
                  <a:pt x="113284" y="81572"/>
                </a:lnTo>
                <a:lnTo>
                  <a:pt x="113334" y="81915"/>
                </a:lnTo>
                <a:lnTo>
                  <a:pt x="113487" y="81597"/>
                </a:lnTo>
                <a:lnTo>
                  <a:pt x="113487" y="49339"/>
                </a:lnTo>
                <a:lnTo>
                  <a:pt x="113017" y="49822"/>
                </a:lnTo>
                <a:lnTo>
                  <a:pt x="113017" y="69938"/>
                </a:lnTo>
                <a:lnTo>
                  <a:pt x="112915" y="69342"/>
                </a:lnTo>
                <a:lnTo>
                  <a:pt x="113017" y="69938"/>
                </a:lnTo>
                <a:lnTo>
                  <a:pt x="113017" y="49822"/>
                </a:lnTo>
                <a:lnTo>
                  <a:pt x="112839" y="49999"/>
                </a:lnTo>
                <a:lnTo>
                  <a:pt x="112839" y="70116"/>
                </a:lnTo>
                <a:lnTo>
                  <a:pt x="112712" y="70396"/>
                </a:lnTo>
                <a:lnTo>
                  <a:pt x="112712" y="85064"/>
                </a:lnTo>
                <a:lnTo>
                  <a:pt x="112610" y="85217"/>
                </a:lnTo>
                <a:lnTo>
                  <a:pt x="112712" y="85064"/>
                </a:lnTo>
                <a:lnTo>
                  <a:pt x="112712" y="70396"/>
                </a:lnTo>
                <a:lnTo>
                  <a:pt x="112420" y="71018"/>
                </a:lnTo>
                <a:lnTo>
                  <a:pt x="112420" y="78422"/>
                </a:lnTo>
                <a:lnTo>
                  <a:pt x="112141" y="78130"/>
                </a:lnTo>
                <a:lnTo>
                  <a:pt x="111836" y="77800"/>
                </a:lnTo>
                <a:lnTo>
                  <a:pt x="112141" y="78130"/>
                </a:lnTo>
                <a:lnTo>
                  <a:pt x="112242" y="77990"/>
                </a:lnTo>
                <a:lnTo>
                  <a:pt x="112242" y="77749"/>
                </a:lnTo>
                <a:lnTo>
                  <a:pt x="112293" y="77927"/>
                </a:lnTo>
                <a:lnTo>
                  <a:pt x="112166" y="78143"/>
                </a:lnTo>
                <a:lnTo>
                  <a:pt x="112420" y="78422"/>
                </a:lnTo>
                <a:lnTo>
                  <a:pt x="112420" y="71018"/>
                </a:lnTo>
                <a:lnTo>
                  <a:pt x="111696" y="72567"/>
                </a:lnTo>
                <a:lnTo>
                  <a:pt x="111607" y="72999"/>
                </a:lnTo>
                <a:lnTo>
                  <a:pt x="111734" y="73406"/>
                </a:lnTo>
                <a:lnTo>
                  <a:pt x="111950" y="73025"/>
                </a:lnTo>
                <a:lnTo>
                  <a:pt x="111836" y="73952"/>
                </a:lnTo>
                <a:lnTo>
                  <a:pt x="112191" y="76238"/>
                </a:lnTo>
                <a:lnTo>
                  <a:pt x="111836" y="73952"/>
                </a:lnTo>
                <a:lnTo>
                  <a:pt x="111734" y="73406"/>
                </a:lnTo>
                <a:lnTo>
                  <a:pt x="111556" y="72847"/>
                </a:lnTo>
                <a:lnTo>
                  <a:pt x="112839" y="70116"/>
                </a:lnTo>
                <a:lnTo>
                  <a:pt x="110769" y="69735"/>
                </a:lnTo>
                <a:lnTo>
                  <a:pt x="112839" y="70116"/>
                </a:lnTo>
                <a:lnTo>
                  <a:pt x="112839" y="49999"/>
                </a:lnTo>
                <a:lnTo>
                  <a:pt x="107607" y="55372"/>
                </a:lnTo>
                <a:lnTo>
                  <a:pt x="106730" y="56261"/>
                </a:lnTo>
                <a:lnTo>
                  <a:pt x="102527" y="61429"/>
                </a:lnTo>
                <a:lnTo>
                  <a:pt x="101892" y="62509"/>
                </a:lnTo>
                <a:lnTo>
                  <a:pt x="107670" y="60972"/>
                </a:lnTo>
                <a:lnTo>
                  <a:pt x="103365" y="62128"/>
                </a:lnTo>
                <a:lnTo>
                  <a:pt x="103365" y="83337"/>
                </a:lnTo>
                <a:lnTo>
                  <a:pt x="96786" y="91833"/>
                </a:lnTo>
                <a:lnTo>
                  <a:pt x="103301" y="83388"/>
                </a:lnTo>
                <a:lnTo>
                  <a:pt x="103365" y="62128"/>
                </a:lnTo>
                <a:lnTo>
                  <a:pt x="101892" y="62522"/>
                </a:lnTo>
                <a:lnTo>
                  <a:pt x="98844" y="67779"/>
                </a:lnTo>
                <a:lnTo>
                  <a:pt x="98844" y="69862"/>
                </a:lnTo>
                <a:lnTo>
                  <a:pt x="98806" y="70002"/>
                </a:lnTo>
                <a:lnTo>
                  <a:pt x="98806" y="78422"/>
                </a:lnTo>
                <a:lnTo>
                  <a:pt x="98729" y="78130"/>
                </a:lnTo>
                <a:lnTo>
                  <a:pt x="98564" y="76847"/>
                </a:lnTo>
                <a:lnTo>
                  <a:pt x="98564" y="78854"/>
                </a:lnTo>
                <a:lnTo>
                  <a:pt x="98501" y="77990"/>
                </a:lnTo>
                <a:lnTo>
                  <a:pt x="98082" y="77749"/>
                </a:lnTo>
                <a:lnTo>
                  <a:pt x="98501" y="77990"/>
                </a:lnTo>
                <a:lnTo>
                  <a:pt x="98564" y="78854"/>
                </a:lnTo>
                <a:lnTo>
                  <a:pt x="98564" y="76847"/>
                </a:lnTo>
                <a:lnTo>
                  <a:pt x="98399" y="75793"/>
                </a:lnTo>
                <a:lnTo>
                  <a:pt x="98399" y="76009"/>
                </a:lnTo>
                <a:lnTo>
                  <a:pt x="98336" y="75399"/>
                </a:lnTo>
                <a:lnTo>
                  <a:pt x="98234" y="74688"/>
                </a:lnTo>
                <a:lnTo>
                  <a:pt x="98298" y="73952"/>
                </a:lnTo>
                <a:lnTo>
                  <a:pt x="98437" y="73418"/>
                </a:lnTo>
                <a:lnTo>
                  <a:pt x="98336" y="74599"/>
                </a:lnTo>
                <a:lnTo>
                  <a:pt x="98501" y="74447"/>
                </a:lnTo>
                <a:lnTo>
                  <a:pt x="98450" y="76111"/>
                </a:lnTo>
                <a:lnTo>
                  <a:pt x="98767" y="78143"/>
                </a:lnTo>
                <a:lnTo>
                  <a:pt x="98806" y="78422"/>
                </a:lnTo>
                <a:lnTo>
                  <a:pt x="98806" y="70002"/>
                </a:lnTo>
                <a:lnTo>
                  <a:pt x="98793" y="72351"/>
                </a:lnTo>
                <a:lnTo>
                  <a:pt x="98691" y="72567"/>
                </a:lnTo>
                <a:lnTo>
                  <a:pt x="98450" y="73367"/>
                </a:lnTo>
                <a:lnTo>
                  <a:pt x="98717" y="72453"/>
                </a:lnTo>
                <a:lnTo>
                  <a:pt x="98793" y="70053"/>
                </a:lnTo>
                <a:lnTo>
                  <a:pt x="98120" y="72453"/>
                </a:lnTo>
                <a:lnTo>
                  <a:pt x="98755" y="70116"/>
                </a:lnTo>
                <a:lnTo>
                  <a:pt x="98844" y="69862"/>
                </a:lnTo>
                <a:lnTo>
                  <a:pt x="98844" y="67779"/>
                </a:lnTo>
                <a:lnTo>
                  <a:pt x="97459" y="70154"/>
                </a:lnTo>
                <a:lnTo>
                  <a:pt x="97459" y="75399"/>
                </a:lnTo>
                <a:lnTo>
                  <a:pt x="97256" y="74676"/>
                </a:lnTo>
                <a:lnTo>
                  <a:pt x="97459" y="75399"/>
                </a:lnTo>
                <a:lnTo>
                  <a:pt x="97459" y="70154"/>
                </a:lnTo>
                <a:lnTo>
                  <a:pt x="96735" y="71399"/>
                </a:lnTo>
                <a:lnTo>
                  <a:pt x="96621" y="72224"/>
                </a:lnTo>
                <a:lnTo>
                  <a:pt x="96735" y="72682"/>
                </a:lnTo>
                <a:lnTo>
                  <a:pt x="96507" y="71805"/>
                </a:lnTo>
                <a:lnTo>
                  <a:pt x="96240" y="72263"/>
                </a:lnTo>
                <a:lnTo>
                  <a:pt x="94081" y="77749"/>
                </a:lnTo>
                <a:lnTo>
                  <a:pt x="93954" y="78600"/>
                </a:lnTo>
                <a:lnTo>
                  <a:pt x="93408" y="90766"/>
                </a:lnTo>
                <a:lnTo>
                  <a:pt x="96443" y="97078"/>
                </a:lnTo>
                <a:lnTo>
                  <a:pt x="97574" y="97942"/>
                </a:lnTo>
                <a:lnTo>
                  <a:pt x="101815" y="101231"/>
                </a:lnTo>
                <a:lnTo>
                  <a:pt x="106070" y="104508"/>
                </a:lnTo>
                <a:lnTo>
                  <a:pt x="106667" y="104965"/>
                </a:lnTo>
                <a:lnTo>
                  <a:pt x="112636" y="106870"/>
                </a:lnTo>
                <a:lnTo>
                  <a:pt x="113334" y="106934"/>
                </a:lnTo>
                <a:lnTo>
                  <a:pt x="124015" y="107962"/>
                </a:lnTo>
                <a:lnTo>
                  <a:pt x="161442" y="93141"/>
                </a:lnTo>
                <a:lnTo>
                  <a:pt x="161480" y="92532"/>
                </a:lnTo>
                <a:close/>
              </a:path>
              <a:path w="575310" h="135890">
                <a:moveTo>
                  <a:pt x="222186" y="105359"/>
                </a:moveTo>
                <a:lnTo>
                  <a:pt x="220865" y="105803"/>
                </a:lnTo>
                <a:lnTo>
                  <a:pt x="222186" y="105359"/>
                </a:lnTo>
                <a:close/>
              </a:path>
              <a:path w="575310" h="135890">
                <a:moveTo>
                  <a:pt x="231571" y="74396"/>
                </a:moveTo>
                <a:lnTo>
                  <a:pt x="230708" y="73901"/>
                </a:lnTo>
                <a:lnTo>
                  <a:pt x="231152" y="75285"/>
                </a:lnTo>
                <a:lnTo>
                  <a:pt x="231571" y="74396"/>
                </a:lnTo>
                <a:close/>
              </a:path>
              <a:path w="575310" h="135890">
                <a:moveTo>
                  <a:pt x="248437" y="84315"/>
                </a:moveTo>
                <a:lnTo>
                  <a:pt x="246329" y="89217"/>
                </a:lnTo>
                <a:lnTo>
                  <a:pt x="246418" y="89077"/>
                </a:lnTo>
                <a:lnTo>
                  <a:pt x="248437" y="84315"/>
                </a:lnTo>
                <a:close/>
              </a:path>
              <a:path w="575310" h="135890">
                <a:moveTo>
                  <a:pt x="250926" y="73253"/>
                </a:moveTo>
                <a:lnTo>
                  <a:pt x="248894" y="68326"/>
                </a:lnTo>
                <a:lnTo>
                  <a:pt x="246811" y="63233"/>
                </a:lnTo>
                <a:lnTo>
                  <a:pt x="246710" y="62992"/>
                </a:lnTo>
                <a:lnTo>
                  <a:pt x="244017" y="60540"/>
                </a:lnTo>
                <a:lnTo>
                  <a:pt x="244017" y="65176"/>
                </a:lnTo>
                <a:lnTo>
                  <a:pt x="243103" y="61683"/>
                </a:lnTo>
                <a:lnTo>
                  <a:pt x="243941" y="64795"/>
                </a:lnTo>
                <a:lnTo>
                  <a:pt x="244017" y="65176"/>
                </a:lnTo>
                <a:lnTo>
                  <a:pt x="244017" y="60540"/>
                </a:lnTo>
                <a:lnTo>
                  <a:pt x="242531" y="59169"/>
                </a:lnTo>
                <a:lnTo>
                  <a:pt x="240919" y="58369"/>
                </a:lnTo>
                <a:lnTo>
                  <a:pt x="240919" y="70535"/>
                </a:lnTo>
                <a:lnTo>
                  <a:pt x="238950" y="73926"/>
                </a:lnTo>
                <a:lnTo>
                  <a:pt x="240906" y="70535"/>
                </a:lnTo>
                <a:lnTo>
                  <a:pt x="240919" y="58369"/>
                </a:lnTo>
                <a:lnTo>
                  <a:pt x="237731" y="56781"/>
                </a:lnTo>
                <a:lnTo>
                  <a:pt x="233375" y="54597"/>
                </a:lnTo>
                <a:lnTo>
                  <a:pt x="233375" y="96215"/>
                </a:lnTo>
                <a:lnTo>
                  <a:pt x="233235" y="96532"/>
                </a:lnTo>
                <a:lnTo>
                  <a:pt x="233273" y="95961"/>
                </a:lnTo>
                <a:lnTo>
                  <a:pt x="233375" y="96215"/>
                </a:lnTo>
                <a:lnTo>
                  <a:pt x="233375" y="54597"/>
                </a:lnTo>
                <a:lnTo>
                  <a:pt x="233133" y="54470"/>
                </a:lnTo>
                <a:lnTo>
                  <a:pt x="227939" y="53073"/>
                </a:lnTo>
                <a:lnTo>
                  <a:pt x="222808" y="52349"/>
                </a:lnTo>
                <a:lnTo>
                  <a:pt x="222631" y="52311"/>
                </a:lnTo>
                <a:lnTo>
                  <a:pt x="222427" y="52285"/>
                </a:lnTo>
                <a:lnTo>
                  <a:pt x="218033" y="51638"/>
                </a:lnTo>
                <a:lnTo>
                  <a:pt x="215709" y="51308"/>
                </a:lnTo>
                <a:lnTo>
                  <a:pt x="215709" y="53340"/>
                </a:lnTo>
                <a:lnTo>
                  <a:pt x="215595" y="53632"/>
                </a:lnTo>
                <a:lnTo>
                  <a:pt x="215506" y="53492"/>
                </a:lnTo>
                <a:lnTo>
                  <a:pt x="215709" y="53340"/>
                </a:lnTo>
                <a:lnTo>
                  <a:pt x="215709" y="51308"/>
                </a:lnTo>
                <a:lnTo>
                  <a:pt x="209042" y="50304"/>
                </a:lnTo>
                <a:lnTo>
                  <a:pt x="204406" y="49593"/>
                </a:lnTo>
                <a:lnTo>
                  <a:pt x="206756" y="49949"/>
                </a:lnTo>
                <a:lnTo>
                  <a:pt x="204660" y="49593"/>
                </a:lnTo>
                <a:lnTo>
                  <a:pt x="204114" y="49504"/>
                </a:lnTo>
                <a:lnTo>
                  <a:pt x="202717" y="48514"/>
                </a:lnTo>
                <a:lnTo>
                  <a:pt x="202552" y="49504"/>
                </a:lnTo>
                <a:lnTo>
                  <a:pt x="202679" y="48488"/>
                </a:lnTo>
                <a:lnTo>
                  <a:pt x="202755" y="47421"/>
                </a:lnTo>
                <a:lnTo>
                  <a:pt x="202717" y="48514"/>
                </a:lnTo>
                <a:lnTo>
                  <a:pt x="202869" y="47637"/>
                </a:lnTo>
                <a:lnTo>
                  <a:pt x="208114" y="42697"/>
                </a:lnTo>
                <a:lnTo>
                  <a:pt x="211531" y="41389"/>
                </a:lnTo>
                <a:lnTo>
                  <a:pt x="212102" y="41249"/>
                </a:lnTo>
                <a:lnTo>
                  <a:pt x="214757" y="40576"/>
                </a:lnTo>
                <a:lnTo>
                  <a:pt x="221348" y="39547"/>
                </a:lnTo>
                <a:lnTo>
                  <a:pt x="228053" y="39357"/>
                </a:lnTo>
                <a:lnTo>
                  <a:pt x="234772" y="39814"/>
                </a:lnTo>
                <a:lnTo>
                  <a:pt x="241388" y="40703"/>
                </a:lnTo>
                <a:lnTo>
                  <a:pt x="244843" y="41249"/>
                </a:lnTo>
                <a:lnTo>
                  <a:pt x="247459" y="39357"/>
                </a:lnTo>
                <a:lnTo>
                  <a:pt x="248081" y="38900"/>
                </a:lnTo>
                <a:lnTo>
                  <a:pt x="249174" y="32016"/>
                </a:lnTo>
                <a:lnTo>
                  <a:pt x="246837" y="28765"/>
                </a:lnTo>
                <a:lnTo>
                  <a:pt x="243382" y="28219"/>
                </a:lnTo>
                <a:lnTo>
                  <a:pt x="235635" y="27152"/>
                </a:lnTo>
                <a:lnTo>
                  <a:pt x="227799" y="26530"/>
                </a:lnTo>
                <a:lnTo>
                  <a:pt x="219964" y="26517"/>
                </a:lnTo>
                <a:lnTo>
                  <a:pt x="215887" y="26911"/>
                </a:lnTo>
                <a:lnTo>
                  <a:pt x="215709" y="26784"/>
                </a:lnTo>
                <a:lnTo>
                  <a:pt x="212191" y="27266"/>
                </a:lnTo>
                <a:lnTo>
                  <a:pt x="210540" y="27508"/>
                </a:lnTo>
                <a:lnTo>
                  <a:pt x="210540" y="41249"/>
                </a:lnTo>
                <a:lnTo>
                  <a:pt x="208635" y="39852"/>
                </a:lnTo>
                <a:lnTo>
                  <a:pt x="208559" y="42278"/>
                </a:lnTo>
                <a:lnTo>
                  <a:pt x="208572" y="39827"/>
                </a:lnTo>
                <a:lnTo>
                  <a:pt x="208711" y="37566"/>
                </a:lnTo>
                <a:lnTo>
                  <a:pt x="208724" y="39916"/>
                </a:lnTo>
                <a:lnTo>
                  <a:pt x="210540" y="41249"/>
                </a:lnTo>
                <a:lnTo>
                  <a:pt x="210540" y="27508"/>
                </a:lnTo>
                <a:lnTo>
                  <a:pt x="192557" y="36550"/>
                </a:lnTo>
                <a:lnTo>
                  <a:pt x="191897" y="37096"/>
                </a:lnTo>
                <a:lnTo>
                  <a:pt x="188582" y="41122"/>
                </a:lnTo>
                <a:lnTo>
                  <a:pt x="188252" y="42379"/>
                </a:lnTo>
                <a:lnTo>
                  <a:pt x="186410" y="49593"/>
                </a:lnTo>
                <a:lnTo>
                  <a:pt x="186296" y="50304"/>
                </a:lnTo>
                <a:lnTo>
                  <a:pt x="185864" y="51701"/>
                </a:lnTo>
                <a:lnTo>
                  <a:pt x="187833" y="57429"/>
                </a:lnTo>
                <a:lnTo>
                  <a:pt x="189039" y="58420"/>
                </a:lnTo>
                <a:lnTo>
                  <a:pt x="195808" y="63982"/>
                </a:lnTo>
                <a:lnTo>
                  <a:pt x="196240" y="64338"/>
                </a:lnTo>
                <a:lnTo>
                  <a:pt x="201180" y="66027"/>
                </a:lnTo>
                <a:lnTo>
                  <a:pt x="201625" y="66128"/>
                </a:lnTo>
                <a:lnTo>
                  <a:pt x="204914" y="66789"/>
                </a:lnTo>
                <a:lnTo>
                  <a:pt x="210680" y="67957"/>
                </a:lnTo>
                <a:lnTo>
                  <a:pt x="215239" y="68859"/>
                </a:lnTo>
                <a:lnTo>
                  <a:pt x="223113" y="70396"/>
                </a:lnTo>
                <a:lnTo>
                  <a:pt x="226161" y="71272"/>
                </a:lnTo>
                <a:lnTo>
                  <a:pt x="229603" y="73253"/>
                </a:lnTo>
                <a:lnTo>
                  <a:pt x="230708" y="73901"/>
                </a:lnTo>
                <a:lnTo>
                  <a:pt x="229501" y="70154"/>
                </a:lnTo>
                <a:lnTo>
                  <a:pt x="229489" y="69761"/>
                </a:lnTo>
                <a:lnTo>
                  <a:pt x="229616" y="69469"/>
                </a:lnTo>
                <a:lnTo>
                  <a:pt x="229501" y="70154"/>
                </a:lnTo>
                <a:lnTo>
                  <a:pt x="230682" y="73787"/>
                </a:lnTo>
                <a:lnTo>
                  <a:pt x="230759" y="73926"/>
                </a:lnTo>
                <a:lnTo>
                  <a:pt x="231571" y="74396"/>
                </a:lnTo>
                <a:lnTo>
                  <a:pt x="231190" y="75285"/>
                </a:lnTo>
                <a:lnTo>
                  <a:pt x="231203" y="75425"/>
                </a:lnTo>
                <a:lnTo>
                  <a:pt x="231711" y="77025"/>
                </a:lnTo>
                <a:lnTo>
                  <a:pt x="231165" y="75323"/>
                </a:lnTo>
                <a:lnTo>
                  <a:pt x="230606" y="76619"/>
                </a:lnTo>
                <a:lnTo>
                  <a:pt x="230378" y="77165"/>
                </a:lnTo>
                <a:lnTo>
                  <a:pt x="229806" y="78498"/>
                </a:lnTo>
                <a:lnTo>
                  <a:pt x="228333" y="79971"/>
                </a:lnTo>
                <a:lnTo>
                  <a:pt x="227279" y="80797"/>
                </a:lnTo>
                <a:lnTo>
                  <a:pt x="224332" y="83083"/>
                </a:lnTo>
                <a:lnTo>
                  <a:pt x="221653" y="84645"/>
                </a:lnTo>
                <a:lnTo>
                  <a:pt x="220522" y="85090"/>
                </a:lnTo>
                <a:lnTo>
                  <a:pt x="215303" y="87172"/>
                </a:lnTo>
                <a:lnTo>
                  <a:pt x="215303" y="103403"/>
                </a:lnTo>
                <a:lnTo>
                  <a:pt x="215201" y="103860"/>
                </a:lnTo>
                <a:lnTo>
                  <a:pt x="215150" y="103047"/>
                </a:lnTo>
                <a:lnTo>
                  <a:pt x="215265" y="103327"/>
                </a:lnTo>
                <a:lnTo>
                  <a:pt x="214718" y="93027"/>
                </a:lnTo>
                <a:lnTo>
                  <a:pt x="215188" y="101777"/>
                </a:lnTo>
                <a:lnTo>
                  <a:pt x="215303" y="103403"/>
                </a:lnTo>
                <a:lnTo>
                  <a:pt x="215303" y="87172"/>
                </a:lnTo>
                <a:lnTo>
                  <a:pt x="213995" y="87680"/>
                </a:lnTo>
                <a:lnTo>
                  <a:pt x="216090" y="86842"/>
                </a:lnTo>
                <a:lnTo>
                  <a:pt x="213385" y="87807"/>
                </a:lnTo>
                <a:lnTo>
                  <a:pt x="208648" y="88747"/>
                </a:lnTo>
                <a:lnTo>
                  <a:pt x="208203" y="88836"/>
                </a:lnTo>
                <a:lnTo>
                  <a:pt x="206933" y="89077"/>
                </a:lnTo>
                <a:lnTo>
                  <a:pt x="210146" y="88912"/>
                </a:lnTo>
                <a:lnTo>
                  <a:pt x="206883" y="89090"/>
                </a:lnTo>
                <a:lnTo>
                  <a:pt x="206743" y="89090"/>
                </a:lnTo>
                <a:lnTo>
                  <a:pt x="202361" y="89331"/>
                </a:lnTo>
                <a:lnTo>
                  <a:pt x="199923" y="89255"/>
                </a:lnTo>
                <a:lnTo>
                  <a:pt x="194030" y="88747"/>
                </a:lnTo>
                <a:lnTo>
                  <a:pt x="190969" y="91313"/>
                </a:lnTo>
                <a:lnTo>
                  <a:pt x="190728" y="94068"/>
                </a:lnTo>
                <a:lnTo>
                  <a:pt x="190639" y="95961"/>
                </a:lnTo>
                <a:lnTo>
                  <a:pt x="192112" y="103644"/>
                </a:lnTo>
                <a:lnTo>
                  <a:pt x="198475" y="109016"/>
                </a:lnTo>
                <a:lnTo>
                  <a:pt x="200456" y="108902"/>
                </a:lnTo>
                <a:lnTo>
                  <a:pt x="208902" y="108432"/>
                </a:lnTo>
                <a:lnTo>
                  <a:pt x="208686" y="108470"/>
                </a:lnTo>
                <a:lnTo>
                  <a:pt x="209029" y="108445"/>
                </a:lnTo>
                <a:lnTo>
                  <a:pt x="209359" y="108432"/>
                </a:lnTo>
                <a:lnTo>
                  <a:pt x="211175" y="108331"/>
                </a:lnTo>
                <a:lnTo>
                  <a:pt x="211467" y="108013"/>
                </a:lnTo>
                <a:lnTo>
                  <a:pt x="218325" y="106654"/>
                </a:lnTo>
                <a:lnTo>
                  <a:pt x="219621" y="106387"/>
                </a:lnTo>
                <a:lnTo>
                  <a:pt x="219773" y="106159"/>
                </a:lnTo>
                <a:lnTo>
                  <a:pt x="220865" y="105803"/>
                </a:lnTo>
                <a:lnTo>
                  <a:pt x="222186" y="105346"/>
                </a:lnTo>
                <a:lnTo>
                  <a:pt x="223304" y="104914"/>
                </a:lnTo>
                <a:lnTo>
                  <a:pt x="225945" y="103860"/>
                </a:lnTo>
                <a:lnTo>
                  <a:pt x="230530" y="102031"/>
                </a:lnTo>
                <a:lnTo>
                  <a:pt x="230936" y="101866"/>
                </a:lnTo>
                <a:lnTo>
                  <a:pt x="234365" y="99822"/>
                </a:lnTo>
                <a:lnTo>
                  <a:pt x="234810" y="99568"/>
                </a:lnTo>
                <a:lnTo>
                  <a:pt x="242887" y="93294"/>
                </a:lnTo>
                <a:lnTo>
                  <a:pt x="242963" y="93040"/>
                </a:lnTo>
                <a:lnTo>
                  <a:pt x="242951" y="93218"/>
                </a:lnTo>
                <a:lnTo>
                  <a:pt x="246303" y="89255"/>
                </a:lnTo>
                <a:lnTo>
                  <a:pt x="250545" y="79298"/>
                </a:lnTo>
                <a:lnTo>
                  <a:pt x="250659" y="78498"/>
                </a:lnTo>
                <a:lnTo>
                  <a:pt x="250888" y="74396"/>
                </a:lnTo>
                <a:lnTo>
                  <a:pt x="250926" y="73253"/>
                </a:lnTo>
                <a:close/>
              </a:path>
              <a:path w="575310" h="135890">
                <a:moveTo>
                  <a:pt x="281647" y="74599"/>
                </a:moveTo>
                <a:lnTo>
                  <a:pt x="281216" y="76644"/>
                </a:lnTo>
                <a:lnTo>
                  <a:pt x="281203" y="77660"/>
                </a:lnTo>
                <a:lnTo>
                  <a:pt x="281444" y="78943"/>
                </a:lnTo>
                <a:lnTo>
                  <a:pt x="281559" y="75323"/>
                </a:lnTo>
                <a:lnTo>
                  <a:pt x="281647" y="74599"/>
                </a:lnTo>
                <a:close/>
              </a:path>
              <a:path w="575310" h="135890">
                <a:moveTo>
                  <a:pt x="321614" y="85725"/>
                </a:moveTo>
                <a:lnTo>
                  <a:pt x="321602" y="85458"/>
                </a:lnTo>
                <a:lnTo>
                  <a:pt x="321538" y="83527"/>
                </a:lnTo>
                <a:lnTo>
                  <a:pt x="321170" y="79641"/>
                </a:lnTo>
                <a:lnTo>
                  <a:pt x="321043" y="78765"/>
                </a:lnTo>
                <a:lnTo>
                  <a:pt x="320929" y="78384"/>
                </a:lnTo>
                <a:lnTo>
                  <a:pt x="320167" y="79794"/>
                </a:lnTo>
                <a:lnTo>
                  <a:pt x="320929" y="78371"/>
                </a:lnTo>
                <a:lnTo>
                  <a:pt x="320027" y="75336"/>
                </a:lnTo>
                <a:lnTo>
                  <a:pt x="318300" y="69532"/>
                </a:lnTo>
                <a:lnTo>
                  <a:pt x="318020" y="68580"/>
                </a:lnTo>
                <a:lnTo>
                  <a:pt x="317919" y="68199"/>
                </a:lnTo>
                <a:lnTo>
                  <a:pt x="317830" y="68059"/>
                </a:lnTo>
                <a:lnTo>
                  <a:pt x="316534" y="64592"/>
                </a:lnTo>
                <a:lnTo>
                  <a:pt x="316420" y="64947"/>
                </a:lnTo>
                <a:lnTo>
                  <a:pt x="316471" y="64452"/>
                </a:lnTo>
                <a:lnTo>
                  <a:pt x="316357" y="64122"/>
                </a:lnTo>
                <a:lnTo>
                  <a:pt x="316293" y="63957"/>
                </a:lnTo>
                <a:lnTo>
                  <a:pt x="314388" y="60312"/>
                </a:lnTo>
                <a:lnTo>
                  <a:pt x="313207" y="58051"/>
                </a:lnTo>
                <a:lnTo>
                  <a:pt x="311924" y="55613"/>
                </a:lnTo>
                <a:lnTo>
                  <a:pt x="311594" y="54965"/>
                </a:lnTo>
                <a:lnTo>
                  <a:pt x="311188" y="54838"/>
                </a:lnTo>
                <a:lnTo>
                  <a:pt x="309549" y="53124"/>
                </a:lnTo>
                <a:lnTo>
                  <a:pt x="308889" y="52425"/>
                </a:lnTo>
                <a:lnTo>
                  <a:pt x="308559" y="52082"/>
                </a:lnTo>
                <a:lnTo>
                  <a:pt x="305219" y="50736"/>
                </a:lnTo>
                <a:lnTo>
                  <a:pt x="305219" y="75323"/>
                </a:lnTo>
                <a:lnTo>
                  <a:pt x="305219" y="50736"/>
                </a:lnTo>
                <a:lnTo>
                  <a:pt x="302387" y="49580"/>
                </a:lnTo>
                <a:lnTo>
                  <a:pt x="302387" y="83972"/>
                </a:lnTo>
                <a:lnTo>
                  <a:pt x="302183" y="83527"/>
                </a:lnTo>
                <a:lnTo>
                  <a:pt x="302298" y="83908"/>
                </a:lnTo>
                <a:lnTo>
                  <a:pt x="302387" y="49580"/>
                </a:lnTo>
                <a:lnTo>
                  <a:pt x="302069" y="49453"/>
                </a:lnTo>
                <a:lnTo>
                  <a:pt x="302069" y="86842"/>
                </a:lnTo>
                <a:lnTo>
                  <a:pt x="301599" y="93510"/>
                </a:lnTo>
                <a:lnTo>
                  <a:pt x="300812" y="97523"/>
                </a:lnTo>
                <a:lnTo>
                  <a:pt x="299516" y="101371"/>
                </a:lnTo>
                <a:lnTo>
                  <a:pt x="298399" y="105003"/>
                </a:lnTo>
                <a:lnTo>
                  <a:pt x="299059" y="102755"/>
                </a:lnTo>
                <a:lnTo>
                  <a:pt x="298284" y="105079"/>
                </a:lnTo>
                <a:lnTo>
                  <a:pt x="297218" y="105714"/>
                </a:lnTo>
                <a:lnTo>
                  <a:pt x="298246" y="105194"/>
                </a:lnTo>
                <a:lnTo>
                  <a:pt x="298005" y="105321"/>
                </a:lnTo>
                <a:lnTo>
                  <a:pt x="298005" y="105905"/>
                </a:lnTo>
                <a:lnTo>
                  <a:pt x="297903" y="106362"/>
                </a:lnTo>
                <a:lnTo>
                  <a:pt x="298005" y="105905"/>
                </a:lnTo>
                <a:lnTo>
                  <a:pt x="298005" y="105321"/>
                </a:lnTo>
                <a:lnTo>
                  <a:pt x="296989" y="105854"/>
                </a:lnTo>
                <a:lnTo>
                  <a:pt x="296697" y="105689"/>
                </a:lnTo>
                <a:lnTo>
                  <a:pt x="294538" y="104648"/>
                </a:lnTo>
                <a:lnTo>
                  <a:pt x="292900" y="102666"/>
                </a:lnTo>
                <a:lnTo>
                  <a:pt x="291579" y="100723"/>
                </a:lnTo>
                <a:lnTo>
                  <a:pt x="289890" y="98259"/>
                </a:lnTo>
                <a:lnTo>
                  <a:pt x="288937" y="96837"/>
                </a:lnTo>
                <a:lnTo>
                  <a:pt x="289204" y="97218"/>
                </a:lnTo>
                <a:lnTo>
                  <a:pt x="287020" y="93510"/>
                </a:lnTo>
                <a:lnTo>
                  <a:pt x="285153" y="89814"/>
                </a:lnTo>
                <a:lnTo>
                  <a:pt x="283667" y="86842"/>
                </a:lnTo>
                <a:lnTo>
                  <a:pt x="282448" y="84201"/>
                </a:lnTo>
                <a:lnTo>
                  <a:pt x="281940" y="81584"/>
                </a:lnTo>
                <a:lnTo>
                  <a:pt x="281101" y="77139"/>
                </a:lnTo>
                <a:lnTo>
                  <a:pt x="281000" y="77609"/>
                </a:lnTo>
                <a:lnTo>
                  <a:pt x="281063" y="76936"/>
                </a:lnTo>
                <a:lnTo>
                  <a:pt x="281101" y="77139"/>
                </a:lnTo>
                <a:lnTo>
                  <a:pt x="281647" y="74599"/>
                </a:lnTo>
                <a:lnTo>
                  <a:pt x="281711" y="74155"/>
                </a:lnTo>
                <a:lnTo>
                  <a:pt x="281876" y="72771"/>
                </a:lnTo>
                <a:lnTo>
                  <a:pt x="281965" y="72161"/>
                </a:lnTo>
                <a:lnTo>
                  <a:pt x="284149" y="70078"/>
                </a:lnTo>
                <a:lnTo>
                  <a:pt x="286791" y="67487"/>
                </a:lnTo>
                <a:lnTo>
                  <a:pt x="285229" y="68986"/>
                </a:lnTo>
                <a:lnTo>
                  <a:pt x="288302" y="66001"/>
                </a:lnTo>
                <a:lnTo>
                  <a:pt x="286791" y="67487"/>
                </a:lnTo>
                <a:lnTo>
                  <a:pt x="288010" y="66382"/>
                </a:lnTo>
                <a:lnTo>
                  <a:pt x="289636" y="65443"/>
                </a:lnTo>
                <a:lnTo>
                  <a:pt x="290512" y="65062"/>
                </a:lnTo>
                <a:lnTo>
                  <a:pt x="293966" y="65062"/>
                </a:lnTo>
                <a:lnTo>
                  <a:pt x="294449" y="64592"/>
                </a:lnTo>
                <a:lnTo>
                  <a:pt x="294474" y="64439"/>
                </a:lnTo>
                <a:lnTo>
                  <a:pt x="294601" y="64439"/>
                </a:lnTo>
                <a:lnTo>
                  <a:pt x="294576" y="64592"/>
                </a:lnTo>
                <a:lnTo>
                  <a:pt x="295338" y="65874"/>
                </a:lnTo>
                <a:lnTo>
                  <a:pt x="295427" y="66001"/>
                </a:lnTo>
                <a:lnTo>
                  <a:pt x="296837" y="68719"/>
                </a:lnTo>
                <a:lnTo>
                  <a:pt x="295351" y="65887"/>
                </a:lnTo>
                <a:lnTo>
                  <a:pt x="298526" y="71983"/>
                </a:lnTo>
                <a:lnTo>
                  <a:pt x="299732" y="75298"/>
                </a:lnTo>
                <a:lnTo>
                  <a:pt x="300050" y="76390"/>
                </a:lnTo>
                <a:lnTo>
                  <a:pt x="300380" y="77470"/>
                </a:lnTo>
                <a:lnTo>
                  <a:pt x="301790" y="82232"/>
                </a:lnTo>
                <a:lnTo>
                  <a:pt x="301942" y="83781"/>
                </a:lnTo>
                <a:lnTo>
                  <a:pt x="302069" y="86842"/>
                </a:lnTo>
                <a:lnTo>
                  <a:pt x="302069" y="49453"/>
                </a:lnTo>
                <a:lnTo>
                  <a:pt x="300367" y="48755"/>
                </a:lnTo>
                <a:lnTo>
                  <a:pt x="295986" y="48742"/>
                </a:lnTo>
                <a:lnTo>
                  <a:pt x="289013" y="51930"/>
                </a:lnTo>
                <a:lnTo>
                  <a:pt x="288823" y="52425"/>
                </a:lnTo>
                <a:lnTo>
                  <a:pt x="285369" y="52425"/>
                </a:lnTo>
                <a:lnTo>
                  <a:pt x="280670" y="55397"/>
                </a:lnTo>
                <a:lnTo>
                  <a:pt x="279476" y="56311"/>
                </a:lnTo>
                <a:lnTo>
                  <a:pt x="273786" y="60693"/>
                </a:lnTo>
                <a:lnTo>
                  <a:pt x="272326" y="61810"/>
                </a:lnTo>
                <a:lnTo>
                  <a:pt x="268236" y="66255"/>
                </a:lnTo>
                <a:lnTo>
                  <a:pt x="267843" y="68097"/>
                </a:lnTo>
                <a:lnTo>
                  <a:pt x="266280" y="75323"/>
                </a:lnTo>
                <a:lnTo>
                  <a:pt x="266192" y="75946"/>
                </a:lnTo>
                <a:lnTo>
                  <a:pt x="266014" y="79425"/>
                </a:lnTo>
                <a:lnTo>
                  <a:pt x="266026" y="79857"/>
                </a:lnTo>
                <a:lnTo>
                  <a:pt x="266928" y="87807"/>
                </a:lnTo>
                <a:lnTo>
                  <a:pt x="266979" y="88163"/>
                </a:lnTo>
                <a:lnTo>
                  <a:pt x="268554" y="92583"/>
                </a:lnTo>
                <a:lnTo>
                  <a:pt x="268668" y="92837"/>
                </a:lnTo>
                <a:lnTo>
                  <a:pt x="272262" y="100914"/>
                </a:lnTo>
                <a:lnTo>
                  <a:pt x="284454" y="119049"/>
                </a:lnTo>
                <a:lnTo>
                  <a:pt x="285496" y="119646"/>
                </a:lnTo>
                <a:lnTo>
                  <a:pt x="289661" y="121983"/>
                </a:lnTo>
                <a:lnTo>
                  <a:pt x="292773" y="123736"/>
                </a:lnTo>
                <a:lnTo>
                  <a:pt x="293941" y="124396"/>
                </a:lnTo>
                <a:lnTo>
                  <a:pt x="300367" y="124701"/>
                </a:lnTo>
                <a:lnTo>
                  <a:pt x="301637" y="124053"/>
                </a:lnTo>
                <a:lnTo>
                  <a:pt x="310451" y="119557"/>
                </a:lnTo>
                <a:lnTo>
                  <a:pt x="311556" y="118999"/>
                </a:lnTo>
                <a:lnTo>
                  <a:pt x="315201" y="113576"/>
                </a:lnTo>
                <a:lnTo>
                  <a:pt x="315582" y="112572"/>
                </a:lnTo>
                <a:lnTo>
                  <a:pt x="319201" y="103212"/>
                </a:lnTo>
                <a:lnTo>
                  <a:pt x="319189" y="102666"/>
                </a:lnTo>
                <a:lnTo>
                  <a:pt x="319316" y="102933"/>
                </a:lnTo>
                <a:lnTo>
                  <a:pt x="319519" y="102400"/>
                </a:lnTo>
                <a:lnTo>
                  <a:pt x="320776" y="96799"/>
                </a:lnTo>
                <a:lnTo>
                  <a:pt x="320814" y="96202"/>
                </a:lnTo>
                <a:lnTo>
                  <a:pt x="321005" y="93624"/>
                </a:lnTo>
                <a:lnTo>
                  <a:pt x="321525" y="86842"/>
                </a:lnTo>
                <a:lnTo>
                  <a:pt x="321017" y="93624"/>
                </a:lnTo>
                <a:lnTo>
                  <a:pt x="320840" y="96177"/>
                </a:lnTo>
                <a:lnTo>
                  <a:pt x="321030" y="93624"/>
                </a:lnTo>
                <a:lnTo>
                  <a:pt x="321538" y="86842"/>
                </a:lnTo>
                <a:lnTo>
                  <a:pt x="321614" y="85725"/>
                </a:lnTo>
                <a:close/>
              </a:path>
              <a:path w="575310" h="135890">
                <a:moveTo>
                  <a:pt x="331101" y="60363"/>
                </a:moveTo>
                <a:lnTo>
                  <a:pt x="329819" y="56235"/>
                </a:lnTo>
                <a:lnTo>
                  <a:pt x="329844" y="59143"/>
                </a:lnTo>
                <a:lnTo>
                  <a:pt x="331101" y="60363"/>
                </a:lnTo>
                <a:close/>
              </a:path>
              <a:path w="575310" h="135890">
                <a:moveTo>
                  <a:pt x="342353" y="48920"/>
                </a:moveTo>
                <a:lnTo>
                  <a:pt x="342163" y="48475"/>
                </a:lnTo>
                <a:lnTo>
                  <a:pt x="340728" y="47917"/>
                </a:lnTo>
                <a:lnTo>
                  <a:pt x="342353" y="48920"/>
                </a:lnTo>
                <a:close/>
              </a:path>
              <a:path w="575310" h="135890">
                <a:moveTo>
                  <a:pt x="343801" y="52285"/>
                </a:moveTo>
                <a:lnTo>
                  <a:pt x="343077" y="49364"/>
                </a:lnTo>
                <a:lnTo>
                  <a:pt x="342353" y="48920"/>
                </a:lnTo>
                <a:lnTo>
                  <a:pt x="343801" y="52285"/>
                </a:lnTo>
                <a:close/>
              </a:path>
              <a:path w="575310" h="135890">
                <a:moveTo>
                  <a:pt x="344093" y="53047"/>
                </a:moveTo>
                <a:lnTo>
                  <a:pt x="343966" y="52641"/>
                </a:lnTo>
                <a:lnTo>
                  <a:pt x="343801" y="52285"/>
                </a:lnTo>
                <a:lnTo>
                  <a:pt x="344093" y="53047"/>
                </a:lnTo>
                <a:close/>
              </a:path>
              <a:path w="575310" h="135890">
                <a:moveTo>
                  <a:pt x="374916" y="42964"/>
                </a:moveTo>
                <a:lnTo>
                  <a:pt x="374332" y="42379"/>
                </a:lnTo>
                <a:lnTo>
                  <a:pt x="369735" y="42379"/>
                </a:lnTo>
                <a:lnTo>
                  <a:pt x="374916" y="42964"/>
                </a:lnTo>
                <a:close/>
              </a:path>
              <a:path w="575310" h="135890">
                <a:moveTo>
                  <a:pt x="397789" y="109308"/>
                </a:moveTo>
                <a:lnTo>
                  <a:pt x="397738" y="108305"/>
                </a:lnTo>
                <a:lnTo>
                  <a:pt x="396862" y="106514"/>
                </a:lnTo>
                <a:lnTo>
                  <a:pt x="396735" y="106260"/>
                </a:lnTo>
                <a:lnTo>
                  <a:pt x="390194" y="102069"/>
                </a:lnTo>
                <a:lnTo>
                  <a:pt x="385775" y="98386"/>
                </a:lnTo>
                <a:lnTo>
                  <a:pt x="385699" y="98145"/>
                </a:lnTo>
                <a:lnTo>
                  <a:pt x="385572" y="98386"/>
                </a:lnTo>
                <a:lnTo>
                  <a:pt x="385546" y="97637"/>
                </a:lnTo>
                <a:lnTo>
                  <a:pt x="382854" y="88353"/>
                </a:lnTo>
                <a:lnTo>
                  <a:pt x="381977" y="84924"/>
                </a:lnTo>
                <a:lnTo>
                  <a:pt x="381914" y="84658"/>
                </a:lnTo>
                <a:lnTo>
                  <a:pt x="381838" y="84289"/>
                </a:lnTo>
                <a:lnTo>
                  <a:pt x="381762" y="83896"/>
                </a:lnTo>
                <a:lnTo>
                  <a:pt x="380085" y="75476"/>
                </a:lnTo>
                <a:lnTo>
                  <a:pt x="379514" y="71323"/>
                </a:lnTo>
                <a:lnTo>
                  <a:pt x="378841" y="61556"/>
                </a:lnTo>
                <a:lnTo>
                  <a:pt x="378714" y="52641"/>
                </a:lnTo>
                <a:lnTo>
                  <a:pt x="378675" y="52870"/>
                </a:lnTo>
                <a:lnTo>
                  <a:pt x="378714" y="52387"/>
                </a:lnTo>
                <a:lnTo>
                  <a:pt x="378599" y="53492"/>
                </a:lnTo>
                <a:lnTo>
                  <a:pt x="378637" y="50952"/>
                </a:lnTo>
                <a:lnTo>
                  <a:pt x="378714" y="52374"/>
                </a:lnTo>
                <a:lnTo>
                  <a:pt x="378815" y="51308"/>
                </a:lnTo>
                <a:lnTo>
                  <a:pt x="378714" y="52641"/>
                </a:lnTo>
                <a:lnTo>
                  <a:pt x="379196" y="48348"/>
                </a:lnTo>
                <a:lnTo>
                  <a:pt x="379120" y="47688"/>
                </a:lnTo>
                <a:lnTo>
                  <a:pt x="378701" y="47155"/>
                </a:lnTo>
                <a:lnTo>
                  <a:pt x="378701" y="47383"/>
                </a:lnTo>
                <a:lnTo>
                  <a:pt x="378701" y="50584"/>
                </a:lnTo>
                <a:lnTo>
                  <a:pt x="378675" y="47358"/>
                </a:lnTo>
                <a:lnTo>
                  <a:pt x="378599" y="47028"/>
                </a:lnTo>
                <a:lnTo>
                  <a:pt x="378701" y="47155"/>
                </a:lnTo>
                <a:lnTo>
                  <a:pt x="378701" y="46697"/>
                </a:lnTo>
                <a:lnTo>
                  <a:pt x="378574" y="46583"/>
                </a:lnTo>
                <a:lnTo>
                  <a:pt x="378574" y="53644"/>
                </a:lnTo>
                <a:lnTo>
                  <a:pt x="378561" y="53860"/>
                </a:lnTo>
                <a:lnTo>
                  <a:pt x="378485" y="54165"/>
                </a:lnTo>
                <a:lnTo>
                  <a:pt x="378574" y="53644"/>
                </a:lnTo>
                <a:lnTo>
                  <a:pt x="378574" y="46583"/>
                </a:lnTo>
                <a:lnTo>
                  <a:pt x="378383" y="46393"/>
                </a:lnTo>
                <a:lnTo>
                  <a:pt x="378383" y="54597"/>
                </a:lnTo>
                <a:lnTo>
                  <a:pt x="378282" y="55460"/>
                </a:lnTo>
                <a:lnTo>
                  <a:pt x="378371" y="55587"/>
                </a:lnTo>
                <a:lnTo>
                  <a:pt x="378307" y="56222"/>
                </a:lnTo>
                <a:lnTo>
                  <a:pt x="378206" y="55372"/>
                </a:lnTo>
                <a:lnTo>
                  <a:pt x="378383" y="54597"/>
                </a:lnTo>
                <a:lnTo>
                  <a:pt x="378383" y="46393"/>
                </a:lnTo>
                <a:lnTo>
                  <a:pt x="377850" y="45872"/>
                </a:lnTo>
                <a:lnTo>
                  <a:pt x="377850" y="60693"/>
                </a:lnTo>
                <a:lnTo>
                  <a:pt x="377621" y="62814"/>
                </a:lnTo>
                <a:lnTo>
                  <a:pt x="377507" y="62953"/>
                </a:lnTo>
                <a:lnTo>
                  <a:pt x="377621" y="62814"/>
                </a:lnTo>
                <a:lnTo>
                  <a:pt x="377812" y="60680"/>
                </a:lnTo>
                <a:lnTo>
                  <a:pt x="377850" y="45872"/>
                </a:lnTo>
                <a:lnTo>
                  <a:pt x="377266" y="45288"/>
                </a:lnTo>
                <a:lnTo>
                  <a:pt x="377266" y="66255"/>
                </a:lnTo>
                <a:lnTo>
                  <a:pt x="376694" y="72097"/>
                </a:lnTo>
                <a:lnTo>
                  <a:pt x="377266" y="66268"/>
                </a:lnTo>
                <a:lnTo>
                  <a:pt x="374764" y="68275"/>
                </a:lnTo>
                <a:lnTo>
                  <a:pt x="374764" y="89750"/>
                </a:lnTo>
                <a:lnTo>
                  <a:pt x="374548" y="91046"/>
                </a:lnTo>
                <a:lnTo>
                  <a:pt x="374319" y="92290"/>
                </a:lnTo>
                <a:lnTo>
                  <a:pt x="373595" y="96405"/>
                </a:lnTo>
                <a:lnTo>
                  <a:pt x="372783" y="100926"/>
                </a:lnTo>
                <a:lnTo>
                  <a:pt x="374319" y="92290"/>
                </a:lnTo>
                <a:lnTo>
                  <a:pt x="374535" y="91046"/>
                </a:lnTo>
                <a:lnTo>
                  <a:pt x="374764" y="89750"/>
                </a:lnTo>
                <a:lnTo>
                  <a:pt x="374764" y="68275"/>
                </a:lnTo>
                <a:lnTo>
                  <a:pt x="374002" y="68872"/>
                </a:lnTo>
                <a:lnTo>
                  <a:pt x="377266" y="66255"/>
                </a:lnTo>
                <a:lnTo>
                  <a:pt x="377266" y="45288"/>
                </a:lnTo>
                <a:lnTo>
                  <a:pt x="377012" y="45034"/>
                </a:lnTo>
                <a:lnTo>
                  <a:pt x="375399" y="43014"/>
                </a:lnTo>
                <a:lnTo>
                  <a:pt x="374916" y="42964"/>
                </a:lnTo>
                <a:lnTo>
                  <a:pt x="371602" y="42595"/>
                </a:lnTo>
                <a:lnTo>
                  <a:pt x="371602" y="106057"/>
                </a:lnTo>
                <a:lnTo>
                  <a:pt x="371525" y="106248"/>
                </a:lnTo>
                <a:lnTo>
                  <a:pt x="371525" y="106019"/>
                </a:lnTo>
                <a:lnTo>
                  <a:pt x="371602" y="42595"/>
                </a:lnTo>
                <a:lnTo>
                  <a:pt x="370268" y="42443"/>
                </a:lnTo>
                <a:lnTo>
                  <a:pt x="370268" y="102717"/>
                </a:lnTo>
                <a:lnTo>
                  <a:pt x="370255" y="102971"/>
                </a:lnTo>
                <a:lnTo>
                  <a:pt x="370179" y="102781"/>
                </a:lnTo>
                <a:lnTo>
                  <a:pt x="370268" y="42443"/>
                </a:lnTo>
                <a:lnTo>
                  <a:pt x="368681" y="42265"/>
                </a:lnTo>
                <a:lnTo>
                  <a:pt x="368681" y="104482"/>
                </a:lnTo>
                <a:lnTo>
                  <a:pt x="367779" y="104482"/>
                </a:lnTo>
                <a:lnTo>
                  <a:pt x="367550" y="104482"/>
                </a:lnTo>
                <a:lnTo>
                  <a:pt x="367830" y="104444"/>
                </a:lnTo>
                <a:lnTo>
                  <a:pt x="368617" y="104444"/>
                </a:lnTo>
                <a:lnTo>
                  <a:pt x="368681" y="42265"/>
                </a:lnTo>
                <a:lnTo>
                  <a:pt x="365201" y="41871"/>
                </a:lnTo>
                <a:lnTo>
                  <a:pt x="364807" y="42151"/>
                </a:lnTo>
                <a:lnTo>
                  <a:pt x="364617" y="42125"/>
                </a:lnTo>
                <a:lnTo>
                  <a:pt x="364299" y="42379"/>
                </a:lnTo>
                <a:lnTo>
                  <a:pt x="363664" y="42379"/>
                </a:lnTo>
                <a:lnTo>
                  <a:pt x="363664" y="66128"/>
                </a:lnTo>
                <a:lnTo>
                  <a:pt x="359854" y="62369"/>
                </a:lnTo>
                <a:lnTo>
                  <a:pt x="359816" y="68135"/>
                </a:lnTo>
                <a:lnTo>
                  <a:pt x="359664" y="66395"/>
                </a:lnTo>
                <a:lnTo>
                  <a:pt x="359816" y="68135"/>
                </a:lnTo>
                <a:lnTo>
                  <a:pt x="359816" y="62407"/>
                </a:lnTo>
                <a:lnTo>
                  <a:pt x="359689" y="62217"/>
                </a:lnTo>
                <a:lnTo>
                  <a:pt x="359854" y="62369"/>
                </a:lnTo>
                <a:lnTo>
                  <a:pt x="359994" y="62204"/>
                </a:lnTo>
                <a:lnTo>
                  <a:pt x="359943" y="62445"/>
                </a:lnTo>
                <a:lnTo>
                  <a:pt x="363664" y="66128"/>
                </a:lnTo>
                <a:lnTo>
                  <a:pt x="363664" y="42379"/>
                </a:lnTo>
                <a:lnTo>
                  <a:pt x="361645" y="44386"/>
                </a:lnTo>
                <a:lnTo>
                  <a:pt x="360705" y="45034"/>
                </a:lnTo>
                <a:lnTo>
                  <a:pt x="360629" y="45313"/>
                </a:lnTo>
                <a:lnTo>
                  <a:pt x="359829" y="45935"/>
                </a:lnTo>
                <a:lnTo>
                  <a:pt x="359803" y="46266"/>
                </a:lnTo>
                <a:lnTo>
                  <a:pt x="359371" y="46697"/>
                </a:lnTo>
                <a:lnTo>
                  <a:pt x="359270" y="50952"/>
                </a:lnTo>
                <a:lnTo>
                  <a:pt x="359359" y="50406"/>
                </a:lnTo>
                <a:lnTo>
                  <a:pt x="359346" y="50609"/>
                </a:lnTo>
                <a:lnTo>
                  <a:pt x="359384" y="50431"/>
                </a:lnTo>
                <a:lnTo>
                  <a:pt x="359308" y="50977"/>
                </a:lnTo>
                <a:lnTo>
                  <a:pt x="359270" y="53365"/>
                </a:lnTo>
                <a:lnTo>
                  <a:pt x="359308" y="56984"/>
                </a:lnTo>
                <a:lnTo>
                  <a:pt x="361226" y="60159"/>
                </a:lnTo>
                <a:lnTo>
                  <a:pt x="361467" y="60553"/>
                </a:lnTo>
                <a:lnTo>
                  <a:pt x="361340" y="60693"/>
                </a:lnTo>
                <a:lnTo>
                  <a:pt x="361226" y="60159"/>
                </a:lnTo>
                <a:lnTo>
                  <a:pt x="359460" y="57251"/>
                </a:lnTo>
                <a:lnTo>
                  <a:pt x="359460" y="62814"/>
                </a:lnTo>
                <a:lnTo>
                  <a:pt x="359397" y="61912"/>
                </a:lnTo>
                <a:lnTo>
                  <a:pt x="359460" y="62814"/>
                </a:lnTo>
                <a:lnTo>
                  <a:pt x="359460" y="57251"/>
                </a:lnTo>
                <a:lnTo>
                  <a:pt x="359283" y="56946"/>
                </a:lnTo>
                <a:lnTo>
                  <a:pt x="359270" y="53365"/>
                </a:lnTo>
                <a:lnTo>
                  <a:pt x="359270" y="51384"/>
                </a:lnTo>
                <a:lnTo>
                  <a:pt x="359244" y="51587"/>
                </a:lnTo>
                <a:lnTo>
                  <a:pt x="359041" y="53555"/>
                </a:lnTo>
                <a:lnTo>
                  <a:pt x="358990" y="54000"/>
                </a:lnTo>
                <a:lnTo>
                  <a:pt x="359244" y="51587"/>
                </a:lnTo>
                <a:lnTo>
                  <a:pt x="359270" y="50952"/>
                </a:lnTo>
                <a:lnTo>
                  <a:pt x="358444" y="54317"/>
                </a:lnTo>
                <a:lnTo>
                  <a:pt x="358330" y="55372"/>
                </a:lnTo>
                <a:lnTo>
                  <a:pt x="358775" y="56108"/>
                </a:lnTo>
                <a:lnTo>
                  <a:pt x="358952" y="54330"/>
                </a:lnTo>
                <a:lnTo>
                  <a:pt x="358851" y="56235"/>
                </a:lnTo>
                <a:lnTo>
                  <a:pt x="358775" y="56108"/>
                </a:lnTo>
                <a:lnTo>
                  <a:pt x="357936" y="64236"/>
                </a:lnTo>
                <a:lnTo>
                  <a:pt x="357339" y="70192"/>
                </a:lnTo>
                <a:lnTo>
                  <a:pt x="356311" y="80873"/>
                </a:lnTo>
                <a:lnTo>
                  <a:pt x="355981" y="83527"/>
                </a:lnTo>
                <a:lnTo>
                  <a:pt x="355892" y="85242"/>
                </a:lnTo>
                <a:lnTo>
                  <a:pt x="356298" y="86550"/>
                </a:lnTo>
                <a:lnTo>
                  <a:pt x="356349" y="86702"/>
                </a:lnTo>
                <a:lnTo>
                  <a:pt x="359537" y="96672"/>
                </a:lnTo>
                <a:lnTo>
                  <a:pt x="359689" y="96608"/>
                </a:lnTo>
                <a:lnTo>
                  <a:pt x="359600" y="96862"/>
                </a:lnTo>
                <a:lnTo>
                  <a:pt x="361823" y="103212"/>
                </a:lnTo>
                <a:lnTo>
                  <a:pt x="361213" y="101561"/>
                </a:lnTo>
                <a:lnTo>
                  <a:pt x="359600" y="96862"/>
                </a:lnTo>
                <a:lnTo>
                  <a:pt x="359537" y="96672"/>
                </a:lnTo>
                <a:lnTo>
                  <a:pt x="357327" y="89827"/>
                </a:lnTo>
                <a:lnTo>
                  <a:pt x="358178" y="93040"/>
                </a:lnTo>
                <a:lnTo>
                  <a:pt x="357263" y="89623"/>
                </a:lnTo>
                <a:lnTo>
                  <a:pt x="356285" y="86563"/>
                </a:lnTo>
                <a:lnTo>
                  <a:pt x="355892" y="85305"/>
                </a:lnTo>
                <a:lnTo>
                  <a:pt x="355765" y="85242"/>
                </a:lnTo>
                <a:lnTo>
                  <a:pt x="355650" y="84480"/>
                </a:lnTo>
                <a:lnTo>
                  <a:pt x="355549" y="84162"/>
                </a:lnTo>
                <a:lnTo>
                  <a:pt x="355549" y="87083"/>
                </a:lnTo>
                <a:lnTo>
                  <a:pt x="354444" y="93357"/>
                </a:lnTo>
                <a:lnTo>
                  <a:pt x="354444" y="98717"/>
                </a:lnTo>
                <a:lnTo>
                  <a:pt x="354317" y="98767"/>
                </a:lnTo>
                <a:lnTo>
                  <a:pt x="354215" y="98399"/>
                </a:lnTo>
                <a:lnTo>
                  <a:pt x="354444" y="98717"/>
                </a:lnTo>
                <a:lnTo>
                  <a:pt x="354444" y="93357"/>
                </a:lnTo>
                <a:lnTo>
                  <a:pt x="354228" y="94576"/>
                </a:lnTo>
                <a:lnTo>
                  <a:pt x="354177" y="94856"/>
                </a:lnTo>
                <a:lnTo>
                  <a:pt x="354177" y="98336"/>
                </a:lnTo>
                <a:lnTo>
                  <a:pt x="353682" y="97624"/>
                </a:lnTo>
                <a:lnTo>
                  <a:pt x="353860" y="96596"/>
                </a:lnTo>
                <a:lnTo>
                  <a:pt x="353910" y="96354"/>
                </a:lnTo>
                <a:lnTo>
                  <a:pt x="353783" y="97764"/>
                </a:lnTo>
                <a:lnTo>
                  <a:pt x="354177" y="98336"/>
                </a:lnTo>
                <a:lnTo>
                  <a:pt x="354177" y="94856"/>
                </a:lnTo>
                <a:lnTo>
                  <a:pt x="353987" y="95885"/>
                </a:lnTo>
                <a:lnTo>
                  <a:pt x="354215" y="94576"/>
                </a:lnTo>
                <a:lnTo>
                  <a:pt x="355549" y="87083"/>
                </a:lnTo>
                <a:lnTo>
                  <a:pt x="355549" y="84162"/>
                </a:lnTo>
                <a:lnTo>
                  <a:pt x="355346" y="83527"/>
                </a:lnTo>
                <a:lnTo>
                  <a:pt x="355079" y="82765"/>
                </a:lnTo>
                <a:lnTo>
                  <a:pt x="351040" y="71374"/>
                </a:lnTo>
                <a:lnTo>
                  <a:pt x="352412" y="76034"/>
                </a:lnTo>
                <a:lnTo>
                  <a:pt x="351015" y="71348"/>
                </a:lnTo>
                <a:lnTo>
                  <a:pt x="350989" y="71208"/>
                </a:lnTo>
                <a:lnTo>
                  <a:pt x="350774" y="70624"/>
                </a:lnTo>
                <a:lnTo>
                  <a:pt x="350278" y="69176"/>
                </a:lnTo>
                <a:lnTo>
                  <a:pt x="349554" y="67144"/>
                </a:lnTo>
                <a:lnTo>
                  <a:pt x="347395" y="60820"/>
                </a:lnTo>
                <a:lnTo>
                  <a:pt x="346443" y="58623"/>
                </a:lnTo>
                <a:lnTo>
                  <a:pt x="346443" y="63969"/>
                </a:lnTo>
                <a:lnTo>
                  <a:pt x="346100" y="61823"/>
                </a:lnTo>
                <a:lnTo>
                  <a:pt x="345960" y="60985"/>
                </a:lnTo>
                <a:lnTo>
                  <a:pt x="346100" y="61823"/>
                </a:lnTo>
                <a:lnTo>
                  <a:pt x="346265" y="61493"/>
                </a:lnTo>
                <a:lnTo>
                  <a:pt x="346163" y="62191"/>
                </a:lnTo>
                <a:lnTo>
                  <a:pt x="346443" y="63969"/>
                </a:lnTo>
                <a:lnTo>
                  <a:pt x="346443" y="58623"/>
                </a:lnTo>
                <a:lnTo>
                  <a:pt x="345643" y="56769"/>
                </a:lnTo>
                <a:lnTo>
                  <a:pt x="345643" y="59016"/>
                </a:lnTo>
                <a:lnTo>
                  <a:pt x="345186" y="57302"/>
                </a:lnTo>
                <a:lnTo>
                  <a:pt x="345249" y="57492"/>
                </a:lnTo>
                <a:lnTo>
                  <a:pt x="345643" y="59016"/>
                </a:lnTo>
                <a:lnTo>
                  <a:pt x="345643" y="56769"/>
                </a:lnTo>
                <a:lnTo>
                  <a:pt x="345465" y="56349"/>
                </a:lnTo>
                <a:lnTo>
                  <a:pt x="345071" y="55422"/>
                </a:lnTo>
                <a:lnTo>
                  <a:pt x="345071" y="58216"/>
                </a:lnTo>
                <a:lnTo>
                  <a:pt x="344347" y="60375"/>
                </a:lnTo>
                <a:lnTo>
                  <a:pt x="344220" y="60693"/>
                </a:lnTo>
                <a:lnTo>
                  <a:pt x="345071" y="58216"/>
                </a:lnTo>
                <a:lnTo>
                  <a:pt x="345071" y="55422"/>
                </a:lnTo>
                <a:lnTo>
                  <a:pt x="344512" y="54102"/>
                </a:lnTo>
                <a:lnTo>
                  <a:pt x="344512" y="55143"/>
                </a:lnTo>
                <a:lnTo>
                  <a:pt x="344474" y="55003"/>
                </a:lnTo>
                <a:lnTo>
                  <a:pt x="344297" y="54267"/>
                </a:lnTo>
                <a:lnTo>
                  <a:pt x="344322" y="54571"/>
                </a:lnTo>
                <a:lnTo>
                  <a:pt x="344297" y="54444"/>
                </a:lnTo>
                <a:lnTo>
                  <a:pt x="344347" y="59016"/>
                </a:lnTo>
                <a:lnTo>
                  <a:pt x="344246" y="54292"/>
                </a:lnTo>
                <a:lnTo>
                  <a:pt x="344297" y="54444"/>
                </a:lnTo>
                <a:lnTo>
                  <a:pt x="344195" y="53873"/>
                </a:lnTo>
                <a:lnTo>
                  <a:pt x="344297" y="54267"/>
                </a:lnTo>
                <a:lnTo>
                  <a:pt x="344170" y="53390"/>
                </a:lnTo>
                <a:lnTo>
                  <a:pt x="344271" y="53860"/>
                </a:lnTo>
                <a:lnTo>
                  <a:pt x="344373" y="54571"/>
                </a:lnTo>
                <a:lnTo>
                  <a:pt x="344474" y="55003"/>
                </a:lnTo>
                <a:lnTo>
                  <a:pt x="344512" y="55143"/>
                </a:lnTo>
                <a:lnTo>
                  <a:pt x="344512" y="54102"/>
                </a:lnTo>
                <a:lnTo>
                  <a:pt x="344131" y="53187"/>
                </a:lnTo>
                <a:lnTo>
                  <a:pt x="344157" y="53365"/>
                </a:lnTo>
                <a:lnTo>
                  <a:pt x="344068" y="53047"/>
                </a:lnTo>
                <a:lnTo>
                  <a:pt x="344131" y="53187"/>
                </a:lnTo>
                <a:lnTo>
                  <a:pt x="345440" y="56248"/>
                </a:lnTo>
                <a:lnTo>
                  <a:pt x="344093" y="53047"/>
                </a:lnTo>
                <a:lnTo>
                  <a:pt x="343827" y="52412"/>
                </a:lnTo>
                <a:lnTo>
                  <a:pt x="343877" y="52603"/>
                </a:lnTo>
                <a:lnTo>
                  <a:pt x="343623" y="51930"/>
                </a:lnTo>
                <a:lnTo>
                  <a:pt x="342353" y="48920"/>
                </a:lnTo>
                <a:lnTo>
                  <a:pt x="340715" y="47917"/>
                </a:lnTo>
                <a:lnTo>
                  <a:pt x="339801" y="47345"/>
                </a:lnTo>
                <a:lnTo>
                  <a:pt x="339547" y="47078"/>
                </a:lnTo>
                <a:lnTo>
                  <a:pt x="339356" y="47078"/>
                </a:lnTo>
                <a:lnTo>
                  <a:pt x="339166" y="46951"/>
                </a:lnTo>
                <a:lnTo>
                  <a:pt x="338734" y="47066"/>
                </a:lnTo>
                <a:lnTo>
                  <a:pt x="338493" y="47053"/>
                </a:lnTo>
                <a:lnTo>
                  <a:pt x="337908" y="46824"/>
                </a:lnTo>
                <a:lnTo>
                  <a:pt x="337439" y="47028"/>
                </a:lnTo>
                <a:lnTo>
                  <a:pt x="334987" y="46951"/>
                </a:lnTo>
                <a:lnTo>
                  <a:pt x="333476" y="48348"/>
                </a:lnTo>
                <a:lnTo>
                  <a:pt x="333324" y="48387"/>
                </a:lnTo>
                <a:lnTo>
                  <a:pt x="333324" y="62318"/>
                </a:lnTo>
                <a:lnTo>
                  <a:pt x="332930" y="61595"/>
                </a:lnTo>
                <a:lnTo>
                  <a:pt x="333324" y="62318"/>
                </a:lnTo>
                <a:lnTo>
                  <a:pt x="333324" y="48387"/>
                </a:lnTo>
                <a:lnTo>
                  <a:pt x="332955" y="48488"/>
                </a:lnTo>
                <a:lnTo>
                  <a:pt x="332955" y="48856"/>
                </a:lnTo>
                <a:lnTo>
                  <a:pt x="331762" y="49961"/>
                </a:lnTo>
                <a:lnTo>
                  <a:pt x="331762" y="59651"/>
                </a:lnTo>
                <a:lnTo>
                  <a:pt x="330682" y="56286"/>
                </a:lnTo>
                <a:lnTo>
                  <a:pt x="330619" y="56095"/>
                </a:lnTo>
                <a:lnTo>
                  <a:pt x="330682" y="56286"/>
                </a:lnTo>
                <a:lnTo>
                  <a:pt x="330771" y="56095"/>
                </a:lnTo>
                <a:lnTo>
                  <a:pt x="330708" y="56349"/>
                </a:lnTo>
                <a:lnTo>
                  <a:pt x="331762" y="59651"/>
                </a:lnTo>
                <a:lnTo>
                  <a:pt x="331762" y="49961"/>
                </a:lnTo>
                <a:lnTo>
                  <a:pt x="331165" y="50507"/>
                </a:lnTo>
                <a:lnTo>
                  <a:pt x="332917" y="48869"/>
                </a:lnTo>
                <a:lnTo>
                  <a:pt x="332955" y="48488"/>
                </a:lnTo>
                <a:lnTo>
                  <a:pt x="331431" y="48856"/>
                </a:lnTo>
                <a:lnTo>
                  <a:pt x="330923" y="49695"/>
                </a:lnTo>
                <a:lnTo>
                  <a:pt x="330796" y="49745"/>
                </a:lnTo>
                <a:lnTo>
                  <a:pt x="330530" y="50342"/>
                </a:lnTo>
                <a:lnTo>
                  <a:pt x="330530" y="51587"/>
                </a:lnTo>
                <a:lnTo>
                  <a:pt x="330009" y="53225"/>
                </a:lnTo>
                <a:lnTo>
                  <a:pt x="330403" y="51930"/>
                </a:lnTo>
                <a:lnTo>
                  <a:pt x="330530" y="51587"/>
                </a:lnTo>
                <a:lnTo>
                  <a:pt x="330530" y="50342"/>
                </a:lnTo>
                <a:lnTo>
                  <a:pt x="329323" y="52374"/>
                </a:lnTo>
                <a:lnTo>
                  <a:pt x="329196" y="53301"/>
                </a:lnTo>
                <a:lnTo>
                  <a:pt x="329311" y="53047"/>
                </a:lnTo>
                <a:lnTo>
                  <a:pt x="329209" y="53365"/>
                </a:lnTo>
                <a:lnTo>
                  <a:pt x="329095" y="53936"/>
                </a:lnTo>
                <a:lnTo>
                  <a:pt x="329819" y="56235"/>
                </a:lnTo>
                <a:lnTo>
                  <a:pt x="329704" y="55372"/>
                </a:lnTo>
                <a:lnTo>
                  <a:pt x="329806" y="55778"/>
                </a:lnTo>
                <a:lnTo>
                  <a:pt x="329907" y="53555"/>
                </a:lnTo>
                <a:lnTo>
                  <a:pt x="329971" y="53314"/>
                </a:lnTo>
                <a:lnTo>
                  <a:pt x="329895" y="56095"/>
                </a:lnTo>
                <a:lnTo>
                  <a:pt x="330200" y="57340"/>
                </a:lnTo>
                <a:lnTo>
                  <a:pt x="330365" y="56972"/>
                </a:lnTo>
                <a:lnTo>
                  <a:pt x="330263" y="57619"/>
                </a:lnTo>
                <a:lnTo>
                  <a:pt x="330225" y="57492"/>
                </a:lnTo>
                <a:lnTo>
                  <a:pt x="329806" y="55778"/>
                </a:lnTo>
                <a:lnTo>
                  <a:pt x="329857" y="56349"/>
                </a:lnTo>
                <a:lnTo>
                  <a:pt x="331101" y="60363"/>
                </a:lnTo>
                <a:lnTo>
                  <a:pt x="332473" y="64782"/>
                </a:lnTo>
                <a:lnTo>
                  <a:pt x="335013" y="73431"/>
                </a:lnTo>
                <a:lnTo>
                  <a:pt x="339521" y="88874"/>
                </a:lnTo>
                <a:lnTo>
                  <a:pt x="339852" y="90119"/>
                </a:lnTo>
                <a:lnTo>
                  <a:pt x="340029" y="89776"/>
                </a:lnTo>
                <a:lnTo>
                  <a:pt x="339979" y="90601"/>
                </a:lnTo>
                <a:lnTo>
                  <a:pt x="342188" y="99021"/>
                </a:lnTo>
                <a:lnTo>
                  <a:pt x="341198" y="95211"/>
                </a:lnTo>
                <a:lnTo>
                  <a:pt x="342214" y="99047"/>
                </a:lnTo>
                <a:lnTo>
                  <a:pt x="343103" y="102323"/>
                </a:lnTo>
                <a:lnTo>
                  <a:pt x="343230" y="102082"/>
                </a:lnTo>
                <a:lnTo>
                  <a:pt x="343230" y="102781"/>
                </a:lnTo>
                <a:lnTo>
                  <a:pt x="344792" y="108305"/>
                </a:lnTo>
                <a:lnTo>
                  <a:pt x="345681" y="111467"/>
                </a:lnTo>
                <a:lnTo>
                  <a:pt x="345795" y="111645"/>
                </a:lnTo>
                <a:lnTo>
                  <a:pt x="347472" y="115912"/>
                </a:lnTo>
                <a:lnTo>
                  <a:pt x="350189" y="117881"/>
                </a:lnTo>
                <a:lnTo>
                  <a:pt x="351282" y="118706"/>
                </a:lnTo>
                <a:lnTo>
                  <a:pt x="353834" y="120523"/>
                </a:lnTo>
                <a:lnTo>
                  <a:pt x="355358" y="121627"/>
                </a:lnTo>
                <a:lnTo>
                  <a:pt x="361010" y="121373"/>
                </a:lnTo>
                <a:lnTo>
                  <a:pt x="367055" y="116166"/>
                </a:lnTo>
                <a:lnTo>
                  <a:pt x="367233" y="115862"/>
                </a:lnTo>
                <a:lnTo>
                  <a:pt x="367677" y="115658"/>
                </a:lnTo>
                <a:lnTo>
                  <a:pt x="368477" y="113665"/>
                </a:lnTo>
                <a:lnTo>
                  <a:pt x="368554" y="113487"/>
                </a:lnTo>
                <a:lnTo>
                  <a:pt x="370598" y="108508"/>
                </a:lnTo>
                <a:lnTo>
                  <a:pt x="370687" y="108305"/>
                </a:lnTo>
                <a:lnTo>
                  <a:pt x="370624" y="108546"/>
                </a:lnTo>
                <a:lnTo>
                  <a:pt x="370814" y="108800"/>
                </a:lnTo>
                <a:lnTo>
                  <a:pt x="380199" y="114769"/>
                </a:lnTo>
                <a:lnTo>
                  <a:pt x="385508" y="116166"/>
                </a:lnTo>
                <a:lnTo>
                  <a:pt x="394296" y="116928"/>
                </a:lnTo>
                <a:lnTo>
                  <a:pt x="397357" y="114388"/>
                </a:lnTo>
                <a:lnTo>
                  <a:pt x="397789" y="109308"/>
                </a:lnTo>
                <a:close/>
              </a:path>
              <a:path w="575310" h="135890">
                <a:moveTo>
                  <a:pt x="411060" y="90805"/>
                </a:moveTo>
                <a:lnTo>
                  <a:pt x="410997" y="89877"/>
                </a:lnTo>
                <a:lnTo>
                  <a:pt x="410946" y="90170"/>
                </a:lnTo>
                <a:lnTo>
                  <a:pt x="411060" y="90805"/>
                </a:lnTo>
                <a:close/>
              </a:path>
              <a:path w="575310" h="135890">
                <a:moveTo>
                  <a:pt x="455193" y="49225"/>
                </a:moveTo>
                <a:lnTo>
                  <a:pt x="435140" y="36830"/>
                </a:lnTo>
                <a:lnTo>
                  <a:pt x="433019" y="37515"/>
                </a:lnTo>
                <a:lnTo>
                  <a:pt x="433019" y="66509"/>
                </a:lnTo>
                <a:lnTo>
                  <a:pt x="432930" y="66865"/>
                </a:lnTo>
                <a:lnTo>
                  <a:pt x="432981" y="66586"/>
                </a:lnTo>
                <a:lnTo>
                  <a:pt x="432803" y="66294"/>
                </a:lnTo>
                <a:lnTo>
                  <a:pt x="432981" y="66586"/>
                </a:lnTo>
                <a:lnTo>
                  <a:pt x="433019" y="37515"/>
                </a:lnTo>
                <a:lnTo>
                  <a:pt x="431012" y="38150"/>
                </a:lnTo>
                <a:lnTo>
                  <a:pt x="430491" y="38138"/>
                </a:lnTo>
                <a:lnTo>
                  <a:pt x="430199" y="38417"/>
                </a:lnTo>
                <a:lnTo>
                  <a:pt x="429768" y="38836"/>
                </a:lnTo>
                <a:lnTo>
                  <a:pt x="429768" y="79400"/>
                </a:lnTo>
                <a:lnTo>
                  <a:pt x="429107" y="77660"/>
                </a:lnTo>
                <a:lnTo>
                  <a:pt x="428993" y="77089"/>
                </a:lnTo>
                <a:lnTo>
                  <a:pt x="429221" y="77597"/>
                </a:lnTo>
                <a:lnTo>
                  <a:pt x="429196" y="77889"/>
                </a:lnTo>
                <a:lnTo>
                  <a:pt x="429768" y="79400"/>
                </a:lnTo>
                <a:lnTo>
                  <a:pt x="429768" y="38836"/>
                </a:lnTo>
                <a:lnTo>
                  <a:pt x="428028" y="40462"/>
                </a:lnTo>
                <a:lnTo>
                  <a:pt x="428028" y="85229"/>
                </a:lnTo>
                <a:lnTo>
                  <a:pt x="427964" y="85369"/>
                </a:lnTo>
                <a:lnTo>
                  <a:pt x="427964" y="85191"/>
                </a:lnTo>
                <a:lnTo>
                  <a:pt x="428028" y="40462"/>
                </a:lnTo>
                <a:lnTo>
                  <a:pt x="426466" y="41935"/>
                </a:lnTo>
                <a:lnTo>
                  <a:pt x="426466" y="71450"/>
                </a:lnTo>
                <a:lnTo>
                  <a:pt x="426339" y="71297"/>
                </a:lnTo>
                <a:lnTo>
                  <a:pt x="426466" y="71450"/>
                </a:lnTo>
                <a:lnTo>
                  <a:pt x="426466" y="41935"/>
                </a:lnTo>
                <a:lnTo>
                  <a:pt x="423252" y="44958"/>
                </a:lnTo>
                <a:lnTo>
                  <a:pt x="422808" y="45389"/>
                </a:lnTo>
                <a:lnTo>
                  <a:pt x="422808" y="66294"/>
                </a:lnTo>
                <a:lnTo>
                  <a:pt x="420928" y="63715"/>
                </a:lnTo>
                <a:lnTo>
                  <a:pt x="421170" y="64020"/>
                </a:lnTo>
                <a:lnTo>
                  <a:pt x="422808" y="66294"/>
                </a:lnTo>
                <a:lnTo>
                  <a:pt x="422808" y="45389"/>
                </a:lnTo>
                <a:lnTo>
                  <a:pt x="422681" y="45504"/>
                </a:lnTo>
                <a:lnTo>
                  <a:pt x="422668" y="45808"/>
                </a:lnTo>
                <a:lnTo>
                  <a:pt x="420839" y="48437"/>
                </a:lnTo>
                <a:lnTo>
                  <a:pt x="420624" y="48742"/>
                </a:lnTo>
                <a:lnTo>
                  <a:pt x="419722" y="50368"/>
                </a:lnTo>
                <a:lnTo>
                  <a:pt x="415950" y="57175"/>
                </a:lnTo>
                <a:lnTo>
                  <a:pt x="415874" y="57658"/>
                </a:lnTo>
                <a:lnTo>
                  <a:pt x="415988" y="58026"/>
                </a:lnTo>
                <a:lnTo>
                  <a:pt x="417550" y="59690"/>
                </a:lnTo>
                <a:lnTo>
                  <a:pt x="418426" y="60591"/>
                </a:lnTo>
                <a:lnTo>
                  <a:pt x="417550" y="59690"/>
                </a:lnTo>
                <a:lnTo>
                  <a:pt x="416610" y="58699"/>
                </a:lnTo>
                <a:lnTo>
                  <a:pt x="416610" y="60236"/>
                </a:lnTo>
                <a:lnTo>
                  <a:pt x="416394" y="59512"/>
                </a:lnTo>
                <a:lnTo>
                  <a:pt x="416610" y="60236"/>
                </a:lnTo>
                <a:lnTo>
                  <a:pt x="416610" y="58699"/>
                </a:lnTo>
                <a:lnTo>
                  <a:pt x="416001" y="58051"/>
                </a:lnTo>
                <a:lnTo>
                  <a:pt x="416001" y="60591"/>
                </a:lnTo>
                <a:lnTo>
                  <a:pt x="415886" y="60248"/>
                </a:lnTo>
                <a:lnTo>
                  <a:pt x="416001" y="60591"/>
                </a:lnTo>
                <a:lnTo>
                  <a:pt x="416001" y="58051"/>
                </a:lnTo>
                <a:lnTo>
                  <a:pt x="415823" y="57505"/>
                </a:lnTo>
                <a:lnTo>
                  <a:pt x="415734" y="57759"/>
                </a:lnTo>
                <a:lnTo>
                  <a:pt x="415632" y="58026"/>
                </a:lnTo>
                <a:lnTo>
                  <a:pt x="415518" y="58305"/>
                </a:lnTo>
                <a:lnTo>
                  <a:pt x="415594" y="58013"/>
                </a:lnTo>
                <a:lnTo>
                  <a:pt x="415569" y="57594"/>
                </a:lnTo>
                <a:lnTo>
                  <a:pt x="412407" y="54991"/>
                </a:lnTo>
                <a:lnTo>
                  <a:pt x="415239" y="57670"/>
                </a:lnTo>
                <a:lnTo>
                  <a:pt x="414934" y="57391"/>
                </a:lnTo>
                <a:lnTo>
                  <a:pt x="414934" y="93687"/>
                </a:lnTo>
                <a:lnTo>
                  <a:pt x="414464" y="100672"/>
                </a:lnTo>
                <a:lnTo>
                  <a:pt x="414921" y="93700"/>
                </a:lnTo>
                <a:lnTo>
                  <a:pt x="414794" y="93865"/>
                </a:lnTo>
                <a:lnTo>
                  <a:pt x="414718" y="91579"/>
                </a:lnTo>
                <a:lnTo>
                  <a:pt x="411822" y="88709"/>
                </a:lnTo>
                <a:lnTo>
                  <a:pt x="411988" y="88480"/>
                </a:lnTo>
                <a:lnTo>
                  <a:pt x="411873" y="88747"/>
                </a:lnTo>
                <a:lnTo>
                  <a:pt x="414718" y="91579"/>
                </a:lnTo>
                <a:lnTo>
                  <a:pt x="414934" y="93687"/>
                </a:lnTo>
                <a:lnTo>
                  <a:pt x="414934" y="57391"/>
                </a:lnTo>
                <a:lnTo>
                  <a:pt x="414274" y="56769"/>
                </a:lnTo>
                <a:lnTo>
                  <a:pt x="414274" y="85204"/>
                </a:lnTo>
                <a:lnTo>
                  <a:pt x="414185" y="86220"/>
                </a:lnTo>
                <a:lnTo>
                  <a:pt x="414108" y="85445"/>
                </a:lnTo>
                <a:lnTo>
                  <a:pt x="414007" y="85763"/>
                </a:lnTo>
                <a:lnTo>
                  <a:pt x="414261" y="87083"/>
                </a:lnTo>
                <a:lnTo>
                  <a:pt x="414274" y="87223"/>
                </a:lnTo>
                <a:lnTo>
                  <a:pt x="413893" y="85763"/>
                </a:lnTo>
                <a:lnTo>
                  <a:pt x="413804" y="85229"/>
                </a:lnTo>
                <a:lnTo>
                  <a:pt x="413969" y="85648"/>
                </a:lnTo>
                <a:lnTo>
                  <a:pt x="414070" y="85496"/>
                </a:lnTo>
                <a:lnTo>
                  <a:pt x="414083" y="85191"/>
                </a:lnTo>
                <a:lnTo>
                  <a:pt x="414108" y="85445"/>
                </a:lnTo>
                <a:lnTo>
                  <a:pt x="414274" y="85204"/>
                </a:lnTo>
                <a:lnTo>
                  <a:pt x="414274" y="56769"/>
                </a:lnTo>
                <a:lnTo>
                  <a:pt x="412915" y="55486"/>
                </a:lnTo>
                <a:lnTo>
                  <a:pt x="412915" y="66586"/>
                </a:lnTo>
                <a:lnTo>
                  <a:pt x="412813" y="66865"/>
                </a:lnTo>
                <a:lnTo>
                  <a:pt x="412877" y="66624"/>
                </a:lnTo>
                <a:lnTo>
                  <a:pt x="412902" y="66497"/>
                </a:lnTo>
                <a:lnTo>
                  <a:pt x="412877" y="66624"/>
                </a:lnTo>
                <a:lnTo>
                  <a:pt x="412915" y="55486"/>
                </a:lnTo>
                <a:lnTo>
                  <a:pt x="412623" y="55206"/>
                </a:lnTo>
                <a:lnTo>
                  <a:pt x="412623" y="74066"/>
                </a:lnTo>
                <a:lnTo>
                  <a:pt x="412496" y="74383"/>
                </a:lnTo>
                <a:lnTo>
                  <a:pt x="412496" y="73875"/>
                </a:lnTo>
                <a:lnTo>
                  <a:pt x="412623" y="74066"/>
                </a:lnTo>
                <a:lnTo>
                  <a:pt x="412623" y="55206"/>
                </a:lnTo>
                <a:lnTo>
                  <a:pt x="412394" y="54991"/>
                </a:lnTo>
                <a:lnTo>
                  <a:pt x="411238" y="54038"/>
                </a:lnTo>
                <a:lnTo>
                  <a:pt x="411238" y="77381"/>
                </a:lnTo>
                <a:lnTo>
                  <a:pt x="411226" y="77597"/>
                </a:lnTo>
                <a:lnTo>
                  <a:pt x="411238" y="77381"/>
                </a:lnTo>
                <a:lnTo>
                  <a:pt x="411238" y="54038"/>
                </a:lnTo>
                <a:lnTo>
                  <a:pt x="409587" y="52666"/>
                </a:lnTo>
                <a:lnTo>
                  <a:pt x="409067" y="52247"/>
                </a:lnTo>
                <a:lnTo>
                  <a:pt x="408622" y="51981"/>
                </a:lnTo>
                <a:lnTo>
                  <a:pt x="408622" y="62064"/>
                </a:lnTo>
                <a:lnTo>
                  <a:pt x="404964" y="63893"/>
                </a:lnTo>
                <a:lnTo>
                  <a:pt x="408622" y="62064"/>
                </a:lnTo>
                <a:lnTo>
                  <a:pt x="408622" y="51981"/>
                </a:lnTo>
                <a:lnTo>
                  <a:pt x="406336" y="50355"/>
                </a:lnTo>
                <a:lnTo>
                  <a:pt x="402729" y="49872"/>
                </a:lnTo>
                <a:lnTo>
                  <a:pt x="399211" y="49314"/>
                </a:lnTo>
                <a:lnTo>
                  <a:pt x="398691" y="49225"/>
                </a:lnTo>
                <a:lnTo>
                  <a:pt x="394271" y="51015"/>
                </a:lnTo>
                <a:lnTo>
                  <a:pt x="392163" y="58585"/>
                </a:lnTo>
                <a:lnTo>
                  <a:pt x="393585" y="61556"/>
                </a:lnTo>
                <a:lnTo>
                  <a:pt x="395897" y="63715"/>
                </a:lnTo>
                <a:lnTo>
                  <a:pt x="398437" y="66078"/>
                </a:lnTo>
                <a:lnTo>
                  <a:pt x="401472" y="66128"/>
                </a:lnTo>
                <a:lnTo>
                  <a:pt x="402361" y="66128"/>
                </a:lnTo>
                <a:lnTo>
                  <a:pt x="406234" y="66128"/>
                </a:lnTo>
                <a:lnTo>
                  <a:pt x="402336" y="66154"/>
                </a:lnTo>
                <a:lnTo>
                  <a:pt x="401497" y="66154"/>
                </a:lnTo>
                <a:lnTo>
                  <a:pt x="402056" y="66687"/>
                </a:lnTo>
                <a:lnTo>
                  <a:pt x="404342" y="68846"/>
                </a:lnTo>
                <a:lnTo>
                  <a:pt x="406311" y="71259"/>
                </a:lnTo>
                <a:lnTo>
                  <a:pt x="409994" y="76403"/>
                </a:lnTo>
                <a:lnTo>
                  <a:pt x="410794" y="77838"/>
                </a:lnTo>
                <a:lnTo>
                  <a:pt x="410667" y="77355"/>
                </a:lnTo>
                <a:lnTo>
                  <a:pt x="410794" y="77520"/>
                </a:lnTo>
                <a:lnTo>
                  <a:pt x="410819" y="77889"/>
                </a:lnTo>
                <a:lnTo>
                  <a:pt x="411518" y="79146"/>
                </a:lnTo>
                <a:lnTo>
                  <a:pt x="410794" y="77851"/>
                </a:lnTo>
                <a:lnTo>
                  <a:pt x="410883" y="87757"/>
                </a:lnTo>
                <a:lnTo>
                  <a:pt x="410997" y="89877"/>
                </a:lnTo>
                <a:lnTo>
                  <a:pt x="411137" y="89687"/>
                </a:lnTo>
                <a:lnTo>
                  <a:pt x="411099" y="91033"/>
                </a:lnTo>
                <a:lnTo>
                  <a:pt x="411060" y="90805"/>
                </a:lnTo>
                <a:lnTo>
                  <a:pt x="411099" y="91059"/>
                </a:lnTo>
                <a:lnTo>
                  <a:pt x="411251" y="92036"/>
                </a:lnTo>
                <a:lnTo>
                  <a:pt x="411835" y="95250"/>
                </a:lnTo>
                <a:lnTo>
                  <a:pt x="412089" y="96621"/>
                </a:lnTo>
                <a:lnTo>
                  <a:pt x="412826" y="100622"/>
                </a:lnTo>
                <a:lnTo>
                  <a:pt x="413359" y="100990"/>
                </a:lnTo>
                <a:lnTo>
                  <a:pt x="412864" y="100647"/>
                </a:lnTo>
                <a:lnTo>
                  <a:pt x="413321" y="103352"/>
                </a:lnTo>
                <a:lnTo>
                  <a:pt x="414604" y="104254"/>
                </a:lnTo>
                <a:lnTo>
                  <a:pt x="414756" y="104635"/>
                </a:lnTo>
                <a:lnTo>
                  <a:pt x="418033" y="107797"/>
                </a:lnTo>
                <a:lnTo>
                  <a:pt x="420687" y="107988"/>
                </a:lnTo>
                <a:lnTo>
                  <a:pt x="427456" y="108445"/>
                </a:lnTo>
                <a:lnTo>
                  <a:pt x="427697" y="108470"/>
                </a:lnTo>
                <a:lnTo>
                  <a:pt x="430822" y="105740"/>
                </a:lnTo>
                <a:lnTo>
                  <a:pt x="431850" y="104914"/>
                </a:lnTo>
                <a:lnTo>
                  <a:pt x="432244" y="104508"/>
                </a:lnTo>
                <a:lnTo>
                  <a:pt x="432384" y="102450"/>
                </a:lnTo>
                <a:lnTo>
                  <a:pt x="432396" y="102247"/>
                </a:lnTo>
                <a:lnTo>
                  <a:pt x="432498" y="101917"/>
                </a:lnTo>
                <a:lnTo>
                  <a:pt x="432435" y="102222"/>
                </a:lnTo>
                <a:lnTo>
                  <a:pt x="432777" y="101917"/>
                </a:lnTo>
                <a:lnTo>
                  <a:pt x="432904" y="100012"/>
                </a:lnTo>
                <a:lnTo>
                  <a:pt x="433120" y="98958"/>
                </a:lnTo>
                <a:lnTo>
                  <a:pt x="433120" y="95669"/>
                </a:lnTo>
                <a:lnTo>
                  <a:pt x="433019" y="98209"/>
                </a:lnTo>
                <a:lnTo>
                  <a:pt x="432943" y="92913"/>
                </a:lnTo>
                <a:lnTo>
                  <a:pt x="432803" y="90601"/>
                </a:lnTo>
                <a:lnTo>
                  <a:pt x="432549" y="90385"/>
                </a:lnTo>
                <a:lnTo>
                  <a:pt x="432079" y="87668"/>
                </a:lnTo>
                <a:lnTo>
                  <a:pt x="432333" y="90195"/>
                </a:lnTo>
                <a:lnTo>
                  <a:pt x="432384" y="90792"/>
                </a:lnTo>
                <a:lnTo>
                  <a:pt x="432333" y="90436"/>
                </a:lnTo>
                <a:lnTo>
                  <a:pt x="432333" y="95669"/>
                </a:lnTo>
                <a:lnTo>
                  <a:pt x="432168" y="95300"/>
                </a:lnTo>
                <a:lnTo>
                  <a:pt x="432333" y="95669"/>
                </a:lnTo>
                <a:lnTo>
                  <a:pt x="432333" y="90436"/>
                </a:lnTo>
                <a:lnTo>
                  <a:pt x="432295" y="90170"/>
                </a:lnTo>
                <a:lnTo>
                  <a:pt x="432041" y="87439"/>
                </a:lnTo>
                <a:lnTo>
                  <a:pt x="431914" y="86728"/>
                </a:lnTo>
                <a:lnTo>
                  <a:pt x="431761" y="85839"/>
                </a:lnTo>
                <a:lnTo>
                  <a:pt x="431761" y="96469"/>
                </a:lnTo>
                <a:lnTo>
                  <a:pt x="431393" y="94399"/>
                </a:lnTo>
                <a:lnTo>
                  <a:pt x="431558" y="94208"/>
                </a:lnTo>
                <a:lnTo>
                  <a:pt x="431444" y="94665"/>
                </a:lnTo>
                <a:lnTo>
                  <a:pt x="431761" y="96469"/>
                </a:lnTo>
                <a:lnTo>
                  <a:pt x="431761" y="85839"/>
                </a:lnTo>
                <a:lnTo>
                  <a:pt x="431342" y="83350"/>
                </a:lnTo>
                <a:lnTo>
                  <a:pt x="431215" y="82638"/>
                </a:lnTo>
                <a:lnTo>
                  <a:pt x="431101" y="103378"/>
                </a:lnTo>
                <a:lnTo>
                  <a:pt x="430263" y="104114"/>
                </a:lnTo>
                <a:lnTo>
                  <a:pt x="417880" y="104114"/>
                </a:lnTo>
                <a:lnTo>
                  <a:pt x="417461" y="104114"/>
                </a:lnTo>
                <a:lnTo>
                  <a:pt x="416826" y="103378"/>
                </a:lnTo>
                <a:lnTo>
                  <a:pt x="421881" y="103378"/>
                </a:lnTo>
                <a:lnTo>
                  <a:pt x="431101" y="103378"/>
                </a:lnTo>
                <a:lnTo>
                  <a:pt x="431101" y="82562"/>
                </a:lnTo>
                <a:lnTo>
                  <a:pt x="430390" y="80492"/>
                </a:lnTo>
                <a:lnTo>
                  <a:pt x="430390" y="88480"/>
                </a:lnTo>
                <a:lnTo>
                  <a:pt x="430390" y="88734"/>
                </a:lnTo>
                <a:lnTo>
                  <a:pt x="430352" y="88442"/>
                </a:lnTo>
                <a:lnTo>
                  <a:pt x="430276" y="88049"/>
                </a:lnTo>
                <a:lnTo>
                  <a:pt x="430390" y="88480"/>
                </a:lnTo>
                <a:lnTo>
                  <a:pt x="430390" y="80492"/>
                </a:lnTo>
                <a:lnTo>
                  <a:pt x="430250" y="80060"/>
                </a:lnTo>
                <a:lnTo>
                  <a:pt x="430250" y="81953"/>
                </a:lnTo>
                <a:lnTo>
                  <a:pt x="430263" y="85648"/>
                </a:lnTo>
                <a:lnTo>
                  <a:pt x="430263" y="88036"/>
                </a:lnTo>
                <a:lnTo>
                  <a:pt x="430212" y="87693"/>
                </a:lnTo>
                <a:lnTo>
                  <a:pt x="430047" y="86766"/>
                </a:lnTo>
                <a:lnTo>
                  <a:pt x="430212" y="87693"/>
                </a:lnTo>
                <a:lnTo>
                  <a:pt x="430250" y="81953"/>
                </a:lnTo>
                <a:lnTo>
                  <a:pt x="430174" y="79857"/>
                </a:lnTo>
                <a:lnTo>
                  <a:pt x="430250" y="80060"/>
                </a:lnTo>
                <a:lnTo>
                  <a:pt x="430237" y="78752"/>
                </a:lnTo>
                <a:lnTo>
                  <a:pt x="430720" y="75222"/>
                </a:lnTo>
                <a:lnTo>
                  <a:pt x="430276" y="76911"/>
                </a:lnTo>
                <a:lnTo>
                  <a:pt x="430237" y="78460"/>
                </a:lnTo>
                <a:lnTo>
                  <a:pt x="430237" y="77000"/>
                </a:lnTo>
                <a:lnTo>
                  <a:pt x="432079" y="70053"/>
                </a:lnTo>
                <a:lnTo>
                  <a:pt x="432625" y="68364"/>
                </a:lnTo>
                <a:lnTo>
                  <a:pt x="434060" y="64757"/>
                </a:lnTo>
                <a:lnTo>
                  <a:pt x="435178" y="62979"/>
                </a:lnTo>
                <a:lnTo>
                  <a:pt x="435724" y="61633"/>
                </a:lnTo>
                <a:lnTo>
                  <a:pt x="433666" y="65341"/>
                </a:lnTo>
                <a:lnTo>
                  <a:pt x="435749" y="61556"/>
                </a:lnTo>
                <a:lnTo>
                  <a:pt x="436956" y="59474"/>
                </a:lnTo>
                <a:lnTo>
                  <a:pt x="452805" y="52285"/>
                </a:lnTo>
                <a:lnTo>
                  <a:pt x="455193" y="49225"/>
                </a:lnTo>
                <a:close/>
              </a:path>
              <a:path w="575310" h="135890">
                <a:moveTo>
                  <a:pt x="467004" y="53619"/>
                </a:moveTo>
                <a:lnTo>
                  <a:pt x="466877" y="53809"/>
                </a:lnTo>
                <a:lnTo>
                  <a:pt x="466407" y="54914"/>
                </a:lnTo>
                <a:lnTo>
                  <a:pt x="467004" y="53619"/>
                </a:lnTo>
                <a:close/>
              </a:path>
              <a:path w="575310" h="135890">
                <a:moveTo>
                  <a:pt x="483400" y="118910"/>
                </a:moveTo>
                <a:lnTo>
                  <a:pt x="478218" y="117817"/>
                </a:lnTo>
                <a:lnTo>
                  <a:pt x="483349" y="118935"/>
                </a:lnTo>
                <a:close/>
              </a:path>
              <a:path w="575310" h="135890">
                <a:moveTo>
                  <a:pt x="513549" y="95478"/>
                </a:moveTo>
                <a:lnTo>
                  <a:pt x="509219" y="90995"/>
                </a:lnTo>
                <a:lnTo>
                  <a:pt x="506247" y="90474"/>
                </a:lnTo>
                <a:lnTo>
                  <a:pt x="498843" y="94145"/>
                </a:lnTo>
                <a:lnTo>
                  <a:pt x="493763" y="96494"/>
                </a:lnTo>
                <a:lnTo>
                  <a:pt x="486384" y="98691"/>
                </a:lnTo>
                <a:lnTo>
                  <a:pt x="483946" y="99491"/>
                </a:lnTo>
                <a:lnTo>
                  <a:pt x="481774" y="99136"/>
                </a:lnTo>
                <a:lnTo>
                  <a:pt x="477926" y="97116"/>
                </a:lnTo>
                <a:lnTo>
                  <a:pt x="478802" y="98272"/>
                </a:lnTo>
                <a:lnTo>
                  <a:pt x="477913" y="97104"/>
                </a:lnTo>
                <a:lnTo>
                  <a:pt x="475919" y="94805"/>
                </a:lnTo>
                <a:lnTo>
                  <a:pt x="476554" y="95529"/>
                </a:lnTo>
                <a:lnTo>
                  <a:pt x="475945" y="93484"/>
                </a:lnTo>
                <a:lnTo>
                  <a:pt x="475729" y="91452"/>
                </a:lnTo>
                <a:lnTo>
                  <a:pt x="475589" y="90182"/>
                </a:lnTo>
                <a:lnTo>
                  <a:pt x="475297" y="87363"/>
                </a:lnTo>
                <a:lnTo>
                  <a:pt x="475564" y="83083"/>
                </a:lnTo>
                <a:lnTo>
                  <a:pt x="476059" y="79248"/>
                </a:lnTo>
                <a:lnTo>
                  <a:pt x="476643" y="74891"/>
                </a:lnTo>
                <a:lnTo>
                  <a:pt x="476681" y="74510"/>
                </a:lnTo>
                <a:lnTo>
                  <a:pt x="476770" y="73914"/>
                </a:lnTo>
                <a:lnTo>
                  <a:pt x="477926" y="70180"/>
                </a:lnTo>
                <a:lnTo>
                  <a:pt x="478345" y="68808"/>
                </a:lnTo>
                <a:lnTo>
                  <a:pt x="480288" y="63881"/>
                </a:lnTo>
                <a:lnTo>
                  <a:pt x="480352" y="63728"/>
                </a:lnTo>
                <a:lnTo>
                  <a:pt x="480707" y="62814"/>
                </a:lnTo>
                <a:lnTo>
                  <a:pt x="482015" y="59524"/>
                </a:lnTo>
                <a:lnTo>
                  <a:pt x="482130" y="59283"/>
                </a:lnTo>
                <a:lnTo>
                  <a:pt x="482041" y="59524"/>
                </a:lnTo>
                <a:lnTo>
                  <a:pt x="482942" y="60286"/>
                </a:lnTo>
                <a:lnTo>
                  <a:pt x="484797" y="65493"/>
                </a:lnTo>
                <a:lnTo>
                  <a:pt x="488683" y="67335"/>
                </a:lnTo>
                <a:lnTo>
                  <a:pt x="495147" y="65024"/>
                </a:lnTo>
                <a:lnTo>
                  <a:pt x="496989" y="62103"/>
                </a:lnTo>
                <a:lnTo>
                  <a:pt x="496824" y="60452"/>
                </a:lnTo>
                <a:lnTo>
                  <a:pt x="496176" y="54152"/>
                </a:lnTo>
                <a:lnTo>
                  <a:pt x="493280" y="49961"/>
                </a:lnTo>
                <a:lnTo>
                  <a:pt x="492671" y="49390"/>
                </a:lnTo>
                <a:lnTo>
                  <a:pt x="488061" y="45021"/>
                </a:lnTo>
                <a:lnTo>
                  <a:pt x="486854" y="43865"/>
                </a:lnTo>
                <a:lnTo>
                  <a:pt x="486613" y="43878"/>
                </a:lnTo>
                <a:lnTo>
                  <a:pt x="486092" y="43472"/>
                </a:lnTo>
                <a:lnTo>
                  <a:pt x="481812" y="41770"/>
                </a:lnTo>
                <a:lnTo>
                  <a:pt x="481812" y="59994"/>
                </a:lnTo>
                <a:lnTo>
                  <a:pt x="481736" y="59283"/>
                </a:lnTo>
                <a:lnTo>
                  <a:pt x="481812" y="59994"/>
                </a:lnTo>
                <a:lnTo>
                  <a:pt x="481812" y="41770"/>
                </a:lnTo>
                <a:lnTo>
                  <a:pt x="480402" y="41198"/>
                </a:lnTo>
                <a:lnTo>
                  <a:pt x="477443" y="41465"/>
                </a:lnTo>
                <a:lnTo>
                  <a:pt x="476669" y="41427"/>
                </a:lnTo>
                <a:lnTo>
                  <a:pt x="476516" y="41554"/>
                </a:lnTo>
                <a:lnTo>
                  <a:pt x="471652" y="45377"/>
                </a:lnTo>
                <a:lnTo>
                  <a:pt x="470204" y="46507"/>
                </a:lnTo>
                <a:lnTo>
                  <a:pt x="470039" y="47942"/>
                </a:lnTo>
                <a:lnTo>
                  <a:pt x="467588" y="52336"/>
                </a:lnTo>
                <a:lnTo>
                  <a:pt x="467004" y="53619"/>
                </a:lnTo>
                <a:lnTo>
                  <a:pt x="464235" y="59905"/>
                </a:lnTo>
                <a:lnTo>
                  <a:pt x="463423" y="61785"/>
                </a:lnTo>
                <a:lnTo>
                  <a:pt x="462572" y="63728"/>
                </a:lnTo>
                <a:lnTo>
                  <a:pt x="462546" y="101473"/>
                </a:lnTo>
                <a:lnTo>
                  <a:pt x="461213" y="100279"/>
                </a:lnTo>
                <a:lnTo>
                  <a:pt x="461302" y="99352"/>
                </a:lnTo>
                <a:lnTo>
                  <a:pt x="461289" y="100342"/>
                </a:lnTo>
                <a:lnTo>
                  <a:pt x="462546" y="101473"/>
                </a:lnTo>
                <a:lnTo>
                  <a:pt x="462546" y="63804"/>
                </a:lnTo>
                <a:lnTo>
                  <a:pt x="460438" y="70053"/>
                </a:lnTo>
                <a:lnTo>
                  <a:pt x="460082" y="72085"/>
                </a:lnTo>
                <a:lnTo>
                  <a:pt x="458482" y="81191"/>
                </a:lnTo>
                <a:lnTo>
                  <a:pt x="458355" y="81940"/>
                </a:lnTo>
                <a:lnTo>
                  <a:pt x="457911" y="86601"/>
                </a:lnTo>
                <a:lnTo>
                  <a:pt x="457873" y="88176"/>
                </a:lnTo>
                <a:lnTo>
                  <a:pt x="458317" y="96596"/>
                </a:lnTo>
                <a:lnTo>
                  <a:pt x="473265" y="116738"/>
                </a:lnTo>
                <a:lnTo>
                  <a:pt x="478218" y="117817"/>
                </a:lnTo>
                <a:lnTo>
                  <a:pt x="483400" y="118910"/>
                </a:lnTo>
                <a:lnTo>
                  <a:pt x="513461" y="99491"/>
                </a:lnTo>
                <a:lnTo>
                  <a:pt x="513549" y="95478"/>
                </a:lnTo>
                <a:close/>
              </a:path>
              <a:path w="575310" h="135890">
                <a:moveTo>
                  <a:pt x="562610" y="54368"/>
                </a:moveTo>
                <a:lnTo>
                  <a:pt x="562470" y="55384"/>
                </a:lnTo>
                <a:lnTo>
                  <a:pt x="562559" y="54902"/>
                </a:lnTo>
                <a:lnTo>
                  <a:pt x="562610" y="54368"/>
                </a:lnTo>
                <a:close/>
              </a:path>
              <a:path w="575310" h="135890">
                <a:moveTo>
                  <a:pt x="574890" y="101092"/>
                </a:moveTo>
                <a:lnTo>
                  <a:pt x="574179" y="94386"/>
                </a:lnTo>
                <a:lnTo>
                  <a:pt x="573214" y="91033"/>
                </a:lnTo>
                <a:lnTo>
                  <a:pt x="569709" y="89090"/>
                </a:lnTo>
                <a:lnTo>
                  <a:pt x="564946" y="90474"/>
                </a:lnTo>
                <a:lnTo>
                  <a:pt x="563778" y="91313"/>
                </a:lnTo>
                <a:lnTo>
                  <a:pt x="559396" y="97650"/>
                </a:lnTo>
                <a:lnTo>
                  <a:pt x="555066" y="103136"/>
                </a:lnTo>
                <a:lnTo>
                  <a:pt x="549414" y="110210"/>
                </a:lnTo>
                <a:lnTo>
                  <a:pt x="546531" y="112585"/>
                </a:lnTo>
                <a:lnTo>
                  <a:pt x="541578" y="114998"/>
                </a:lnTo>
                <a:lnTo>
                  <a:pt x="539534" y="115798"/>
                </a:lnTo>
                <a:lnTo>
                  <a:pt x="538416" y="115455"/>
                </a:lnTo>
                <a:lnTo>
                  <a:pt x="537514" y="115176"/>
                </a:lnTo>
                <a:lnTo>
                  <a:pt x="535698" y="114617"/>
                </a:lnTo>
                <a:lnTo>
                  <a:pt x="536206" y="114769"/>
                </a:lnTo>
                <a:lnTo>
                  <a:pt x="535178" y="113652"/>
                </a:lnTo>
                <a:lnTo>
                  <a:pt x="535000" y="113322"/>
                </a:lnTo>
                <a:lnTo>
                  <a:pt x="533069" y="109778"/>
                </a:lnTo>
                <a:lnTo>
                  <a:pt x="532879" y="107632"/>
                </a:lnTo>
                <a:lnTo>
                  <a:pt x="532968" y="103873"/>
                </a:lnTo>
                <a:lnTo>
                  <a:pt x="532980" y="103581"/>
                </a:lnTo>
                <a:lnTo>
                  <a:pt x="533234" y="99148"/>
                </a:lnTo>
                <a:lnTo>
                  <a:pt x="534162" y="94449"/>
                </a:lnTo>
                <a:lnTo>
                  <a:pt x="534416" y="93586"/>
                </a:lnTo>
                <a:lnTo>
                  <a:pt x="534504" y="93294"/>
                </a:lnTo>
                <a:lnTo>
                  <a:pt x="534911" y="91960"/>
                </a:lnTo>
                <a:lnTo>
                  <a:pt x="535076" y="91414"/>
                </a:lnTo>
                <a:lnTo>
                  <a:pt x="535152" y="91135"/>
                </a:lnTo>
                <a:lnTo>
                  <a:pt x="532866" y="91414"/>
                </a:lnTo>
                <a:lnTo>
                  <a:pt x="532866" y="109410"/>
                </a:lnTo>
                <a:lnTo>
                  <a:pt x="532663" y="109016"/>
                </a:lnTo>
                <a:lnTo>
                  <a:pt x="532853" y="105879"/>
                </a:lnTo>
                <a:lnTo>
                  <a:pt x="532790" y="109245"/>
                </a:lnTo>
                <a:lnTo>
                  <a:pt x="532866" y="109410"/>
                </a:lnTo>
                <a:lnTo>
                  <a:pt x="532866" y="91414"/>
                </a:lnTo>
                <a:lnTo>
                  <a:pt x="529336" y="90474"/>
                </a:lnTo>
                <a:lnTo>
                  <a:pt x="529640" y="90538"/>
                </a:lnTo>
                <a:lnTo>
                  <a:pt x="533222" y="91313"/>
                </a:lnTo>
                <a:lnTo>
                  <a:pt x="529399" y="90487"/>
                </a:lnTo>
                <a:lnTo>
                  <a:pt x="532828" y="91414"/>
                </a:lnTo>
                <a:lnTo>
                  <a:pt x="533628" y="91313"/>
                </a:lnTo>
                <a:lnTo>
                  <a:pt x="535152" y="91135"/>
                </a:lnTo>
                <a:lnTo>
                  <a:pt x="536473" y="90982"/>
                </a:lnTo>
                <a:lnTo>
                  <a:pt x="536638" y="90957"/>
                </a:lnTo>
                <a:lnTo>
                  <a:pt x="558901" y="68541"/>
                </a:lnTo>
                <a:lnTo>
                  <a:pt x="559308" y="67754"/>
                </a:lnTo>
                <a:lnTo>
                  <a:pt x="560870" y="63436"/>
                </a:lnTo>
                <a:lnTo>
                  <a:pt x="561708" y="59182"/>
                </a:lnTo>
                <a:lnTo>
                  <a:pt x="562419" y="55626"/>
                </a:lnTo>
                <a:lnTo>
                  <a:pt x="562610" y="54368"/>
                </a:lnTo>
                <a:lnTo>
                  <a:pt x="562978" y="51625"/>
                </a:lnTo>
                <a:lnTo>
                  <a:pt x="562775" y="50330"/>
                </a:lnTo>
                <a:lnTo>
                  <a:pt x="562610" y="50952"/>
                </a:lnTo>
                <a:lnTo>
                  <a:pt x="562635" y="49466"/>
                </a:lnTo>
                <a:lnTo>
                  <a:pt x="562368" y="47650"/>
                </a:lnTo>
                <a:lnTo>
                  <a:pt x="561632" y="43027"/>
                </a:lnTo>
                <a:lnTo>
                  <a:pt x="561314" y="40982"/>
                </a:lnTo>
                <a:lnTo>
                  <a:pt x="560133" y="40233"/>
                </a:lnTo>
                <a:lnTo>
                  <a:pt x="560133" y="48361"/>
                </a:lnTo>
                <a:lnTo>
                  <a:pt x="559523" y="49936"/>
                </a:lnTo>
                <a:lnTo>
                  <a:pt x="560120" y="48348"/>
                </a:lnTo>
                <a:lnTo>
                  <a:pt x="560133" y="40233"/>
                </a:lnTo>
                <a:lnTo>
                  <a:pt x="559358" y="39738"/>
                </a:lnTo>
                <a:lnTo>
                  <a:pt x="558863" y="39433"/>
                </a:lnTo>
                <a:lnTo>
                  <a:pt x="558863" y="66408"/>
                </a:lnTo>
                <a:lnTo>
                  <a:pt x="558469" y="65163"/>
                </a:lnTo>
                <a:lnTo>
                  <a:pt x="558330" y="64744"/>
                </a:lnTo>
                <a:lnTo>
                  <a:pt x="558469" y="65163"/>
                </a:lnTo>
                <a:lnTo>
                  <a:pt x="558863" y="66408"/>
                </a:lnTo>
                <a:lnTo>
                  <a:pt x="558863" y="39433"/>
                </a:lnTo>
                <a:lnTo>
                  <a:pt x="555663" y="37401"/>
                </a:lnTo>
                <a:lnTo>
                  <a:pt x="554977" y="36957"/>
                </a:lnTo>
                <a:lnTo>
                  <a:pt x="552843" y="37338"/>
                </a:lnTo>
                <a:lnTo>
                  <a:pt x="552843" y="76466"/>
                </a:lnTo>
                <a:lnTo>
                  <a:pt x="552780" y="77025"/>
                </a:lnTo>
                <a:lnTo>
                  <a:pt x="552754" y="76492"/>
                </a:lnTo>
                <a:lnTo>
                  <a:pt x="552843" y="37338"/>
                </a:lnTo>
                <a:lnTo>
                  <a:pt x="552411" y="37401"/>
                </a:lnTo>
                <a:lnTo>
                  <a:pt x="552272" y="37426"/>
                </a:lnTo>
                <a:lnTo>
                  <a:pt x="552272" y="56095"/>
                </a:lnTo>
                <a:lnTo>
                  <a:pt x="551942" y="56248"/>
                </a:lnTo>
                <a:lnTo>
                  <a:pt x="550824" y="58229"/>
                </a:lnTo>
                <a:lnTo>
                  <a:pt x="550481" y="58724"/>
                </a:lnTo>
                <a:lnTo>
                  <a:pt x="550291" y="59016"/>
                </a:lnTo>
                <a:lnTo>
                  <a:pt x="549846" y="59664"/>
                </a:lnTo>
                <a:lnTo>
                  <a:pt x="550278" y="59016"/>
                </a:lnTo>
                <a:lnTo>
                  <a:pt x="550481" y="58724"/>
                </a:lnTo>
                <a:lnTo>
                  <a:pt x="550811" y="58229"/>
                </a:lnTo>
                <a:lnTo>
                  <a:pt x="551942" y="56248"/>
                </a:lnTo>
                <a:lnTo>
                  <a:pt x="552119" y="56159"/>
                </a:lnTo>
                <a:lnTo>
                  <a:pt x="552272" y="56095"/>
                </a:lnTo>
                <a:lnTo>
                  <a:pt x="552272" y="37426"/>
                </a:lnTo>
                <a:lnTo>
                  <a:pt x="549770" y="37858"/>
                </a:lnTo>
                <a:lnTo>
                  <a:pt x="549770" y="59766"/>
                </a:lnTo>
                <a:lnTo>
                  <a:pt x="549681" y="59905"/>
                </a:lnTo>
                <a:lnTo>
                  <a:pt x="546925" y="63614"/>
                </a:lnTo>
                <a:lnTo>
                  <a:pt x="546925" y="63957"/>
                </a:lnTo>
                <a:lnTo>
                  <a:pt x="546887" y="64211"/>
                </a:lnTo>
                <a:lnTo>
                  <a:pt x="546925" y="63957"/>
                </a:lnTo>
                <a:lnTo>
                  <a:pt x="546925" y="63614"/>
                </a:lnTo>
                <a:lnTo>
                  <a:pt x="546671" y="63944"/>
                </a:lnTo>
                <a:lnTo>
                  <a:pt x="549770" y="59766"/>
                </a:lnTo>
                <a:lnTo>
                  <a:pt x="549770" y="37858"/>
                </a:lnTo>
                <a:lnTo>
                  <a:pt x="545172" y="38633"/>
                </a:lnTo>
                <a:lnTo>
                  <a:pt x="545172" y="54902"/>
                </a:lnTo>
                <a:lnTo>
                  <a:pt x="545109" y="55626"/>
                </a:lnTo>
                <a:lnTo>
                  <a:pt x="544982" y="56222"/>
                </a:lnTo>
                <a:lnTo>
                  <a:pt x="545071" y="55626"/>
                </a:lnTo>
                <a:lnTo>
                  <a:pt x="545172" y="54902"/>
                </a:lnTo>
                <a:lnTo>
                  <a:pt x="545172" y="38633"/>
                </a:lnTo>
                <a:lnTo>
                  <a:pt x="544093" y="38823"/>
                </a:lnTo>
                <a:lnTo>
                  <a:pt x="544093" y="69202"/>
                </a:lnTo>
                <a:lnTo>
                  <a:pt x="543902" y="68681"/>
                </a:lnTo>
                <a:lnTo>
                  <a:pt x="544093" y="69202"/>
                </a:lnTo>
                <a:lnTo>
                  <a:pt x="544093" y="38823"/>
                </a:lnTo>
                <a:lnTo>
                  <a:pt x="543280" y="38950"/>
                </a:lnTo>
                <a:lnTo>
                  <a:pt x="542759" y="39039"/>
                </a:lnTo>
                <a:lnTo>
                  <a:pt x="542759" y="64770"/>
                </a:lnTo>
                <a:lnTo>
                  <a:pt x="542632" y="65100"/>
                </a:lnTo>
                <a:lnTo>
                  <a:pt x="542531" y="64795"/>
                </a:lnTo>
                <a:lnTo>
                  <a:pt x="542759" y="64770"/>
                </a:lnTo>
                <a:lnTo>
                  <a:pt x="542759" y="39039"/>
                </a:lnTo>
                <a:lnTo>
                  <a:pt x="542302" y="39116"/>
                </a:lnTo>
                <a:lnTo>
                  <a:pt x="542302" y="72961"/>
                </a:lnTo>
                <a:lnTo>
                  <a:pt x="541667" y="74282"/>
                </a:lnTo>
                <a:lnTo>
                  <a:pt x="541147" y="75399"/>
                </a:lnTo>
                <a:lnTo>
                  <a:pt x="541045" y="75577"/>
                </a:lnTo>
                <a:lnTo>
                  <a:pt x="541096" y="75399"/>
                </a:lnTo>
                <a:lnTo>
                  <a:pt x="541667" y="74282"/>
                </a:lnTo>
                <a:lnTo>
                  <a:pt x="542302" y="72961"/>
                </a:lnTo>
                <a:lnTo>
                  <a:pt x="542302" y="39116"/>
                </a:lnTo>
                <a:lnTo>
                  <a:pt x="541312" y="40170"/>
                </a:lnTo>
                <a:lnTo>
                  <a:pt x="541312" y="67487"/>
                </a:lnTo>
                <a:lnTo>
                  <a:pt x="540664" y="68668"/>
                </a:lnTo>
                <a:lnTo>
                  <a:pt x="540664" y="76377"/>
                </a:lnTo>
                <a:lnTo>
                  <a:pt x="539242" y="79413"/>
                </a:lnTo>
                <a:lnTo>
                  <a:pt x="539330" y="79184"/>
                </a:lnTo>
                <a:lnTo>
                  <a:pt x="539457" y="78905"/>
                </a:lnTo>
                <a:lnTo>
                  <a:pt x="540664" y="76377"/>
                </a:lnTo>
                <a:lnTo>
                  <a:pt x="540664" y="68668"/>
                </a:lnTo>
                <a:lnTo>
                  <a:pt x="539864" y="70104"/>
                </a:lnTo>
                <a:lnTo>
                  <a:pt x="541312" y="67487"/>
                </a:lnTo>
                <a:lnTo>
                  <a:pt x="541312" y="40170"/>
                </a:lnTo>
                <a:lnTo>
                  <a:pt x="538683" y="43027"/>
                </a:lnTo>
                <a:lnTo>
                  <a:pt x="538683" y="74282"/>
                </a:lnTo>
                <a:lnTo>
                  <a:pt x="538416" y="74396"/>
                </a:lnTo>
                <a:lnTo>
                  <a:pt x="538416" y="81673"/>
                </a:lnTo>
                <a:lnTo>
                  <a:pt x="538276" y="82321"/>
                </a:lnTo>
                <a:lnTo>
                  <a:pt x="538353" y="81572"/>
                </a:lnTo>
                <a:lnTo>
                  <a:pt x="538416" y="74396"/>
                </a:lnTo>
                <a:lnTo>
                  <a:pt x="538238" y="74460"/>
                </a:lnTo>
                <a:lnTo>
                  <a:pt x="538238" y="82511"/>
                </a:lnTo>
                <a:lnTo>
                  <a:pt x="538111" y="83058"/>
                </a:lnTo>
                <a:lnTo>
                  <a:pt x="538035" y="82346"/>
                </a:lnTo>
                <a:lnTo>
                  <a:pt x="538238" y="82511"/>
                </a:lnTo>
                <a:lnTo>
                  <a:pt x="538238" y="74460"/>
                </a:lnTo>
                <a:lnTo>
                  <a:pt x="535762" y="75399"/>
                </a:lnTo>
                <a:lnTo>
                  <a:pt x="538683" y="74282"/>
                </a:lnTo>
                <a:lnTo>
                  <a:pt x="538683" y="43027"/>
                </a:lnTo>
                <a:lnTo>
                  <a:pt x="537794" y="43980"/>
                </a:lnTo>
                <a:lnTo>
                  <a:pt x="537375" y="44551"/>
                </a:lnTo>
                <a:lnTo>
                  <a:pt x="535660" y="46863"/>
                </a:lnTo>
                <a:lnTo>
                  <a:pt x="535660" y="77965"/>
                </a:lnTo>
                <a:lnTo>
                  <a:pt x="531914" y="77165"/>
                </a:lnTo>
                <a:lnTo>
                  <a:pt x="531596" y="77127"/>
                </a:lnTo>
                <a:lnTo>
                  <a:pt x="531914" y="77165"/>
                </a:lnTo>
                <a:lnTo>
                  <a:pt x="532053" y="77101"/>
                </a:lnTo>
                <a:lnTo>
                  <a:pt x="535660" y="77965"/>
                </a:lnTo>
                <a:lnTo>
                  <a:pt x="535660" y="46863"/>
                </a:lnTo>
                <a:lnTo>
                  <a:pt x="533247" y="50101"/>
                </a:lnTo>
                <a:lnTo>
                  <a:pt x="533247" y="76492"/>
                </a:lnTo>
                <a:lnTo>
                  <a:pt x="533069" y="76581"/>
                </a:lnTo>
                <a:lnTo>
                  <a:pt x="531901" y="77063"/>
                </a:lnTo>
                <a:lnTo>
                  <a:pt x="533247" y="76492"/>
                </a:lnTo>
                <a:lnTo>
                  <a:pt x="533247" y="50101"/>
                </a:lnTo>
                <a:lnTo>
                  <a:pt x="531266" y="52768"/>
                </a:lnTo>
                <a:lnTo>
                  <a:pt x="531241" y="53149"/>
                </a:lnTo>
                <a:lnTo>
                  <a:pt x="531202" y="52857"/>
                </a:lnTo>
                <a:lnTo>
                  <a:pt x="530923" y="53238"/>
                </a:lnTo>
                <a:lnTo>
                  <a:pt x="530923" y="77660"/>
                </a:lnTo>
                <a:lnTo>
                  <a:pt x="530669" y="77279"/>
                </a:lnTo>
                <a:lnTo>
                  <a:pt x="530580" y="77127"/>
                </a:lnTo>
                <a:lnTo>
                  <a:pt x="530783" y="77127"/>
                </a:lnTo>
                <a:lnTo>
                  <a:pt x="530682" y="77279"/>
                </a:lnTo>
                <a:lnTo>
                  <a:pt x="530923" y="77660"/>
                </a:lnTo>
                <a:lnTo>
                  <a:pt x="530923" y="53238"/>
                </a:lnTo>
                <a:lnTo>
                  <a:pt x="530402" y="53936"/>
                </a:lnTo>
                <a:lnTo>
                  <a:pt x="530326" y="54076"/>
                </a:lnTo>
                <a:lnTo>
                  <a:pt x="530326" y="78270"/>
                </a:lnTo>
                <a:lnTo>
                  <a:pt x="530123" y="78905"/>
                </a:lnTo>
                <a:lnTo>
                  <a:pt x="530098" y="79222"/>
                </a:lnTo>
                <a:lnTo>
                  <a:pt x="530326" y="78270"/>
                </a:lnTo>
                <a:lnTo>
                  <a:pt x="530326" y="54076"/>
                </a:lnTo>
                <a:lnTo>
                  <a:pt x="527138" y="59728"/>
                </a:lnTo>
                <a:lnTo>
                  <a:pt x="527062" y="59893"/>
                </a:lnTo>
                <a:lnTo>
                  <a:pt x="527062" y="77279"/>
                </a:lnTo>
                <a:lnTo>
                  <a:pt x="526935" y="77241"/>
                </a:lnTo>
                <a:lnTo>
                  <a:pt x="527062" y="77279"/>
                </a:lnTo>
                <a:lnTo>
                  <a:pt x="527062" y="59893"/>
                </a:lnTo>
                <a:lnTo>
                  <a:pt x="526605" y="60845"/>
                </a:lnTo>
                <a:lnTo>
                  <a:pt x="521957" y="70497"/>
                </a:lnTo>
                <a:lnTo>
                  <a:pt x="523201" y="74028"/>
                </a:lnTo>
                <a:lnTo>
                  <a:pt x="523290" y="74282"/>
                </a:lnTo>
                <a:lnTo>
                  <a:pt x="523201" y="74028"/>
                </a:lnTo>
                <a:lnTo>
                  <a:pt x="521957" y="70497"/>
                </a:lnTo>
                <a:lnTo>
                  <a:pt x="521360" y="71767"/>
                </a:lnTo>
                <a:lnTo>
                  <a:pt x="519430" y="76479"/>
                </a:lnTo>
                <a:lnTo>
                  <a:pt x="519010" y="76746"/>
                </a:lnTo>
                <a:lnTo>
                  <a:pt x="518490" y="78613"/>
                </a:lnTo>
                <a:lnTo>
                  <a:pt x="518490" y="79197"/>
                </a:lnTo>
                <a:lnTo>
                  <a:pt x="518388" y="79413"/>
                </a:lnTo>
                <a:lnTo>
                  <a:pt x="518439" y="79222"/>
                </a:lnTo>
                <a:lnTo>
                  <a:pt x="518490" y="78613"/>
                </a:lnTo>
                <a:lnTo>
                  <a:pt x="518185" y="79705"/>
                </a:lnTo>
                <a:lnTo>
                  <a:pt x="518109" y="80327"/>
                </a:lnTo>
                <a:lnTo>
                  <a:pt x="518299" y="79705"/>
                </a:lnTo>
                <a:lnTo>
                  <a:pt x="518210" y="80543"/>
                </a:lnTo>
                <a:lnTo>
                  <a:pt x="518109" y="80327"/>
                </a:lnTo>
                <a:lnTo>
                  <a:pt x="516382" y="86055"/>
                </a:lnTo>
                <a:lnTo>
                  <a:pt x="516382" y="111633"/>
                </a:lnTo>
                <a:lnTo>
                  <a:pt x="516280" y="111975"/>
                </a:lnTo>
                <a:lnTo>
                  <a:pt x="516280" y="111531"/>
                </a:lnTo>
                <a:lnTo>
                  <a:pt x="516382" y="86055"/>
                </a:lnTo>
                <a:lnTo>
                  <a:pt x="515493" y="88988"/>
                </a:lnTo>
                <a:lnTo>
                  <a:pt x="515099" y="90309"/>
                </a:lnTo>
                <a:lnTo>
                  <a:pt x="513918" y="96469"/>
                </a:lnTo>
                <a:lnTo>
                  <a:pt x="513867" y="97383"/>
                </a:lnTo>
                <a:lnTo>
                  <a:pt x="513245" y="108102"/>
                </a:lnTo>
                <a:lnTo>
                  <a:pt x="537095" y="135394"/>
                </a:lnTo>
                <a:lnTo>
                  <a:pt x="538594" y="135864"/>
                </a:lnTo>
                <a:lnTo>
                  <a:pt x="545617" y="134670"/>
                </a:lnTo>
                <a:lnTo>
                  <a:pt x="546925" y="134035"/>
                </a:lnTo>
                <a:lnTo>
                  <a:pt x="556577" y="129324"/>
                </a:lnTo>
                <a:lnTo>
                  <a:pt x="557644" y="128803"/>
                </a:lnTo>
                <a:lnTo>
                  <a:pt x="562800" y="124599"/>
                </a:lnTo>
                <a:lnTo>
                  <a:pt x="563537" y="123685"/>
                </a:lnTo>
                <a:lnTo>
                  <a:pt x="566902" y="119481"/>
                </a:lnTo>
                <a:lnTo>
                  <a:pt x="570255" y="115290"/>
                </a:lnTo>
                <a:lnTo>
                  <a:pt x="570179" y="114693"/>
                </a:lnTo>
                <a:lnTo>
                  <a:pt x="570052" y="113576"/>
                </a:lnTo>
                <a:lnTo>
                  <a:pt x="570179" y="114693"/>
                </a:lnTo>
                <a:lnTo>
                  <a:pt x="570699" y="113931"/>
                </a:lnTo>
                <a:lnTo>
                  <a:pt x="573544" y="107708"/>
                </a:lnTo>
                <a:lnTo>
                  <a:pt x="574611" y="102463"/>
                </a:lnTo>
                <a:lnTo>
                  <a:pt x="574890" y="101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19525" y="203860"/>
            <a:ext cx="266065" cy="231775"/>
          </a:xfrm>
          <a:custGeom>
            <a:avLst/>
            <a:gdLst/>
            <a:ahLst/>
            <a:cxnLst/>
            <a:rect l="l" t="t" r="r" b="b"/>
            <a:pathLst>
              <a:path w="266064" h="231775">
                <a:moveTo>
                  <a:pt x="95516" y="9461"/>
                </a:moveTo>
                <a:lnTo>
                  <a:pt x="69824" y="0"/>
                </a:lnTo>
                <a:lnTo>
                  <a:pt x="59550" y="495"/>
                </a:lnTo>
                <a:lnTo>
                  <a:pt x="54178" y="1270"/>
                </a:lnTo>
                <a:lnTo>
                  <a:pt x="54025" y="1155"/>
                </a:lnTo>
                <a:lnTo>
                  <a:pt x="49466" y="1955"/>
                </a:lnTo>
                <a:lnTo>
                  <a:pt x="49314" y="1968"/>
                </a:lnTo>
                <a:lnTo>
                  <a:pt x="44970" y="2832"/>
                </a:lnTo>
                <a:lnTo>
                  <a:pt x="42265" y="3403"/>
                </a:lnTo>
                <a:lnTo>
                  <a:pt x="35217" y="4991"/>
                </a:lnTo>
                <a:lnTo>
                  <a:pt x="28244" y="6819"/>
                </a:lnTo>
                <a:lnTo>
                  <a:pt x="32702" y="5816"/>
                </a:lnTo>
                <a:lnTo>
                  <a:pt x="28232" y="6832"/>
                </a:lnTo>
                <a:lnTo>
                  <a:pt x="24053" y="7924"/>
                </a:lnTo>
                <a:lnTo>
                  <a:pt x="22694" y="8280"/>
                </a:lnTo>
                <a:lnTo>
                  <a:pt x="17183" y="9918"/>
                </a:lnTo>
                <a:lnTo>
                  <a:pt x="12814" y="11734"/>
                </a:lnTo>
                <a:lnTo>
                  <a:pt x="12814" y="17221"/>
                </a:lnTo>
                <a:lnTo>
                  <a:pt x="12509" y="17246"/>
                </a:lnTo>
                <a:lnTo>
                  <a:pt x="12014" y="17284"/>
                </a:lnTo>
                <a:lnTo>
                  <a:pt x="12242" y="17259"/>
                </a:lnTo>
                <a:lnTo>
                  <a:pt x="12509" y="17246"/>
                </a:lnTo>
                <a:lnTo>
                  <a:pt x="12738" y="17221"/>
                </a:lnTo>
                <a:lnTo>
                  <a:pt x="12814" y="11734"/>
                </a:lnTo>
                <a:lnTo>
                  <a:pt x="12217" y="11976"/>
                </a:lnTo>
                <a:lnTo>
                  <a:pt x="12217" y="17259"/>
                </a:lnTo>
                <a:lnTo>
                  <a:pt x="9359" y="14846"/>
                </a:lnTo>
                <a:lnTo>
                  <a:pt x="12192" y="17221"/>
                </a:lnTo>
                <a:lnTo>
                  <a:pt x="12217" y="11976"/>
                </a:lnTo>
                <a:lnTo>
                  <a:pt x="11899" y="12103"/>
                </a:lnTo>
                <a:lnTo>
                  <a:pt x="11760" y="12166"/>
                </a:lnTo>
                <a:lnTo>
                  <a:pt x="8102" y="13665"/>
                </a:lnTo>
                <a:lnTo>
                  <a:pt x="2298" y="16103"/>
                </a:lnTo>
                <a:lnTo>
                  <a:pt x="2108" y="16992"/>
                </a:lnTo>
                <a:lnTo>
                  <a:pt x="2108" y="18745"/>
                </a:lnTo>
                <a:lnTo>
                  <a:pt x="1689" y="19519"/>
                </a:lnTo>
                <a:lnTo>
                  <a:pt x="2108" y="18745"/>
                </a:lnTo>
                <a:lnTo>
                  <a:pt x="2108" y="16992"/>
                </a:lnTo>
                <a:lnTo>
                  <a:pt x="1308" y="20662"/>
                </a:lnTo>
                <a:lnTo>
                  <a:pt x="101" y="24358"/>
                </a:lnTo>
                <a:lnTo>
                  <a:pt x="0" y="25184"/>
                </a:lnTo>
                <a:lnTo>
                  <a:pt x="3263" y="29349"/>
                </a:lnTo>
                <a:lnTo>
                  <a:pt x="9791" y="30137"/>
                </a:lnTo>
                <a:lnTo>
                  <a:pt x="17094" y="29552"/>
                </a:lnTo>
                <a:lnTo>
                  <a:pt x="19024" y="27292"/>
                </a:lnTo>
                <a:lnTo>
                  <a:pt x="19697" y="26504"/>
                </a:lnTo>
                <a:lnTo>
                  <a:pt x="19583" y="25184"/>
                </a:lnTo>
                <a:lnTo>
                  <a:pt x="21031" y="24688"/>
                </a:lnTo>
                <a:lnTo>
                  <a:pt x="21971" y="24358"/>
                </a:lnTo>
                <a:lnTo>
                  <a:pt x="26949" y="23126"/>
                </a:lnTo>
                <a:lnTo>
                  <a:pt x="27825" y="22923"/>
                </a:lnTo>
                <a:lnTo>
                  <a:pt x="36144" y="21056"/>
                </a:lnTo>
                <a:lnTo>
                  <a:pt x="38912" y="20434"/>
                </a:lnTo>
                <a:lnTo>
                  <a:pt x="45516" y="19177"/>
                </a:lnTo>
                <a:lnTo>
                  <a:pt x="47993" y="18745"/>
                </a:lnTo>
                <a:lnTo>
                  <a:pt x="52362" y="17995"/>
                </a:lnTo>
                <a:lnTo>
                  <a:pt x="58712" y="16929"/>
                </a:lnTo>
                <a:lnTo>
                  <a:pt x="58686" y="20269"/>
                </a:lnTo>
                <a:lnTo>
                  <a:pt x="59245" y="23660"/>
                </a:lnTo>
                <a:lnTo>
                  <a:pt x="65633" y="69850"/>
                </a:lnTo>
                <a:lnTo>
                  <a:pt x="68376" y="99656"/>
                </a:lnTo>
                <a:lnTo>
                  <a:pt x="68529" y="104013"/>
                </a:lnTo>
                <a:lnTo>
                  <a:pt x="68707" y="104178"/>
                </a:lnTo>
                <a:lnTo>
                  <a:pt x="68859" y="106184"/>
                </a:lnTo>
                <a:lnTo>
                  <a:pt x="79794" y="127800"/>
                </a:lnTo>
                <a:lnTo>
                  <a:pt x="83756" y="125171"/>
                </a:lnTo>
                <a:lnTo>
                  <a:pt x="84658" y="123532"/>
                </a:lnTo>
                <a:lnTo>
                  <a:pt x="84759" y="118897"/>
                </a:lnTo>
                <a:lnTo>
                  <a:pt x="84772" y="112661"/>
                </a:lnTo>
                <a:lnTo>
                  <a:pt x="84493" y="107391"/>
                </a:lnTo>
                <a:lnTo>
                  <a:pt x="83972" y="99047"/>
                </a:lnTo>
                <a:lnTo>
                  <a:pt x="83959" y="98767"/>
                </a:lnTo>
                <a:lnTo>
                  <a:pt x="83705" y="94653"/>
                </a:lnTo>
                <a:lnTo>
                  <a:pt x="83324" y="91389"/>
                </a:lnTo>
                <a:lnTo>
                  <a:pt x="83210" y="90131"/>
                </a:lnTo>
                <a:lnTo>
                  <a:pt x="82219" y="81381"/>
                </a:lnTo>
                <a:lnTo>
                  <a:pt x="81102" y="72771"/>
                </a:lnTo>
                <a:lnTo>
                  <a:pt x="79908" y="63919"/>
                </a:lnTo>
                <a:lnTo>
                  <a:pt x="79375" y="59842"/>
                </a:lnTo>
                <a:lnTo>
                  <a:pt x="78968" y="56984"/>
                </a:lnTo>
                <a:lnTo>
                  <a:pt x="78562" y="53987"/>
                </a:lnTo>
                <a:lnTo>
                  <a:pt x="77050" y="44056"/>
                </a:lnTo>
                <a:lnTo>
                  <a:pt x="75285" y="34175"/>
                </a:lnTo>
                <a:lnTo>
                  <a:pt x="75095" y="33324"/>
                </a:lnTo>
                <a:lnTo>
                  <a:pt x="73126" y="24384"/>
                </a:lnTo>
                <a:lnTo>
                  <a:pt x="72237" y="20751"/>
                </a:lnTo>
                <a:lnTo>
                  <a:pt x="71983" y="19672"/>
                </a:lnTo>
                <a:lnTo>
                  <a:pt x="74536" y="15709"/>
                </a:lnTo>
                <a:lnTo>
                  <a:pt x="74879" y="14528"/>
                </a:lnTo>
                <a:lnTo>
                  <a:pt x="81356" y="13665"/>
                </a:lnTo>
                <a:lnTo>
                  <a:pt x="93306" y="12255"/>
                </a:lnTo>
                <a:lnTo>
                  <a:pt x="95516" y="9461"/>
                </a:lnTo>
                <a:close/>
              </a:path>
              <a:path w="266064" h="231775">
                <a:moveTo>
                  <a:pt x="122745" y="95465"/>
                </a:moveTo>
                <a:lnTo>
                  <a:pt x="121640" y="90322"/>
                </a:lnTo>
                <a:lnTo>
                  <a:pt x="121666" y="90703"/>
                </a:lnTo>
                <a:lnTo>
                  <a:pt x="122745" y="95465"/>
                </a:lnTo>
                <a:close/>
              </a:path>
              <a:path w="266064" h="231775">
                <a:moveTo>
                  <a:pt x="146100" y="142455"/>
                </a:moveTo>
                <a:lnTo>
                  <a:pt x="146075" y="139915"/>
                </a:lnTo>
                <a:lnTo>
                  <a:pt x="145986" y="129755"/>
                </a:lnTo>
                <a:lnTo>
                  <a:pt x="145973" y="127215"/>
                </a:lnTo>
                <a:lnTo>
                  <a:pt x="145643" y="120738"/>
                </a:lnTo>
                <a:lnTo>
                  <a:pt x="145453" y="118402"/>
                </a:lnTo>
                <a:lnTo>
                  <a:pt x="145326" y="118567"/>
                </a:lnTo>
                <a:lnTo>
                  <a:pt x="145237" y="115824"/>
                </a:lnTo>
                <a:lnTo>
                  <a:pt x="145453" y="118402"/>
                </a:lnTo>
                <a:lnTo>
                  <a:pt x="145351" y="116509"/>
                </a:lnTo>
                <a:lnTo>
                  <a:pt x="144437" y="105625"/>
                </a:lnTo>
                <a:lnTo>
                  <a:pt x="144043" y="103378"/>
                </a:lnTo>
                <a:lnTo>
                  <a:pt x="143992" y="103111"/>
                </a:lnTo>
                <a:lnTo>
                  <a:pt x="143675" y="103936"/>
                </a:lnTo>
                <a:lnTo>
                  <a:pt x="143979" y="103098"/>
                </a:lnTo>
                <a:lnTo>
                  <a:pt x="144043" y="103378"/>
                </a:lnTo>
                <a:lnTo>
                  <a:pt x="144703" y="99783"/>
                </a:lnTo>
                <a:lnTo>
                  <a:pt x="144805" y="99110"/>
                </a:lnTo>
                <a:lnTo>
                  <a:pt x="145122" y="94195"/>
                </a:lnTo>
                <a:lnTo>
                  <a:pt x="145402" y="90322"/>
                </a:lnTo>
                <a:lnTo>
                  <a:pt x="145427" y="89052"/>
                </a:lnTo>
                <a:lnTo>
                  <a:pt x="145097" y="94195"/>
                </a:lnTo>
                <a:lnTo>
                  <a:pt x="144767" y="99275"/>
                </a:lnTo>
                <a:lnTo>
                  <a:pt x="145427" y="89052"/>
                </a:lnTo>
                <a:lnTo>
                  <a:pt x="145402" y="85902"/>
                </a:lnTo>
                <a:lnTo>
                  <a:pt x="145326" y="85064"/>
                </a:lnTo>
                <a:lnTo>
                  <a:pt x="145402" y="85902"/>
                </a:lnTo>
                <a:lnTo>
                  <a:pt x="145656" y="85344"/>
                </a:lnTo>
                <a:lnTo>
                  <a:pt x="145580" y="85064"/>
                </a:lnTo>
                <a:lnTo>
                  <a:pt x="144703" y="82575"/>
                </a:lnTo>
                <a:lnTo>
                  <a:pt x="144703" y="87503"/>
                </a:lnTo>
                <a:lnTo>
                  <a:pt x="144614" y="88036"/>
                </a:lnTo>
                <a:lnTo>
                  <a:pt x="144475" y="88036"/>
                </a:lnTo>
                <a:lnTo>
                  <a:pt x="144475" y="87858"/>
                </a:lnTo>
                <a:lnTo>
                  <a:pt x="144703" y="87503"/>
                </a:lnTo>
                <a:lnTo>
                  <a:pt x="144703" y="82575"/>
                </a:lnTo>
                <a:lnTo>
                  <a:pt x="143979" y="80505"/>
                </a:lnTo>
                <a:lnTo>
                  <a:pt x="143979" y="103035"/>
                </a:lnTo>
                <a:lnTo>
                  <a:pt x="143421" y="101790"/>
                </a:lnTo>
                <a:lnTo>
                  <a:pt x="143979" y="103035"/>
                </a:lnTo>
                <a:lnTo>
                  <a:pt x="143979" y="80505"/>
                </a:lnTo>
                <a:lnTo>
                  <a:pt x="143586" y="79375"/>
                </a:lnTo>
                <a:lnTo>
                  <a:pt x="143090" y="77762"/>
                </a:lnTo>
                <a:lnTo>
                  <a:pt x="143090" y="101053"/>
                </a:lnTo>
                <a:lnTo>
                  <a:pt x="142976" y="100761"/>
                </a:lnTo>
                <a:lnTo>
                  <a:pt x="143090" y="101053"/>
                </a:lnTo>
                <a:lnTo>
                  <a:pt x="143090" y="77762"/>
                </a:lnTo>
                <a:lnTo>
                  <a:pt x="142887" y="77089"/>
                </a:lnTo>
                <a:lnTo>
                  <a:pt x="143002" y="77685"/>
                </a:lnTo>
                <a:lnTo>
                  <a:pt x="142925" y="77546"/>
                </a:lnTo>
                <a:lnTo>
                  <a:pt x="142887" y="77089"/>
                </a:lnTo>
                <a:lnTo>
                  <a:pt x="142836" y="76415"/>
                </a:lnTo>
                <a:lnTo>
                  <a:pt x="142786" y="106273"/>
                </a:lnTo>
                <a:lnTo>
                  <a:pt x="142709" y="106641"/>
                </a:lnTo>
                <a:lnTo>
                  <a:pt x="142786" y="106273"/>
                </a:lnTo>
                <a:lnTo>
                  <a:pt x="142786" y="76365"/>
                </a:lnTo>
                <a:lnTo>
                  <a:pt x="142608" y="76174"/>
                </a:lnTo>
                <a:lnTo>
                  <a:pt x="142303" y="75145"/>
                </a:lnTo>
                <a:lnTo>
                  <a:pt x="142062" y="75044"/>
                </a:lnTo>
                <a:lnTo>
                  <a:pt x="142062" y="98018"/>
                </a:lnTo>
                <a:lnTo>
                  <a:pt x="141947" y="98450"/>
                </a:lnTo>
                <a:lnTo>
                  <a:pt x="141884" y="98298"/>
                </a:lnTo>
                <a:lnTo>
                  <a:pt x="142062" y="98018"/>
                </a:lnTo>
                <a:lnTo>
                  <a:pt x="142062" y="75044"/>
                </a:lnTo>
                <a:lnTo>
                  <a:pt x="141820" y="74930"/>
                </a:lnTo>
                <a:lnTo>
                  <a:pt x="141820" y="91935"/>
                </a:lnTo>
                <a:lnTo>
                  <a:pt x="141452" y="90385"/>
                </a:lnTo>
                <a:lnTo>
                  <a:pt x="141744" y="91655"/>
                </a:lnTo>
                <a:lnTo>
                  <a:pt x="141795" y="91935"/>
                </a:lnTo>
                <a:lnTo>
                  <a:pt x="141757" y="91668"/>
                </a:lnTo>
                <a:lnTo>
                  <a:pt x="141820" y="91935"/>
                </a:lnTo>
                <a:lnTo>
                  <a:pt x="141820" y="74930"/>
                </a:lnTo>
                <a:lnTo>
                  <a:pt x="141249" y="74663"/>
                </a:lnTo>
                <a:lnTo>
                  <a:pt x="140868" y="74269"/>
                </a:lnTo>
                <a:lnTo>
                  <a:pt x="140868" y="87579"/>
                </a:lnTo>
                <a:lnTo>
                  <a:pt x="140627" y="86436"/>
                </a:lnTo>
                <a:lnTo>
                  <a:pt x="140589" y="86233"/>
                </a:lnTo>
                <a:lnTo>
                  <a:pt x="140589" y="86575"/>
                </a:lnTo>
                <a:lnTo>
                  <a:pt x="139687" y="85928"/>
                </a:lnTo>
                <a:lnTo>
                  <a:pt x="140589" y="86575"/>
                </a:lnTo>
                <a:lnTo>
                  <a:pt x="140589" y="86233"/>
                </a:lnTo>
                <a:lnTo>
                  <a:pt x="140373" y="85064"/>
                </a:lnTo>
                <a:lnTo>
                  <a:pt x="140868" y="87579"/>
                </a:lnTo>
                <a:lnTo>
                  <a:pt x="140868" y="74269"/>
                </a:lnTo>
                <a:lnTo>
                  <a:pt x="140614" y="74002"/>
                </a:lnTo>
                <a:lnTo>
                  <a:pt x="139687" y="71335"/>
                </a:lnTo>
                <a:lnTo>
                  <a:pt x="139585" y="101815"/>
                </a:lnTo>
                <a:lnTo>
                  <a:pt x="138912" y="101981"/>
                </a:lnTo>
                <a:lnTo>
                  <a:pt x="138912" y="110705"/>
                </a:lnTo>
                <a:lnTo>
                  <a:pt x="138137" y="109435"/>
                </a:lnTo>
                <a:lnTo>
                  <a:pt x="138137" y="114541"/>
                </a:lnTo>
                <a:lnTo>
                  <a:pt x="137883" y="115785"/>
                </a:lnTo>
                <a:lnTo>
                  <a:pt x="134772" y="115785"/>
                </a:lnTo>
                <a:lnTo>
                  <a:pt x="131406" y="115785"/>
                </a:lnTo>
                <a:lnTo>
                  <a:pt x="131584" y="114541"/>
                </a:lnTo>
                <a:lnTo>
                  <a:pt x="132194" y="110083"/>
                </a:lnTo>
                <a:lnTo>
                  <a:pt x="131584" y="114541"/>
                </a:lnTo>
                <a:lnTo>
                  <a:pt x="137325" y="114541"/>
                </a:lnTo>
                <a:lnTo>
                  <a:pt x="138137" y="114541"/>
                </a:lnTo>
                <a:lnTo>
                  <a:pt x="138137" y="109435"/>
                </a:lnTo>
                <a:lnTo>
                  <a:pt x="135382" y="104902"/>
                </a:lnTo>
                <a:lnTo>
                  <a:pt x="135483" y="105054"/>
                </a:lnTo>
                <a:lnTo>
                  <a:pt x="138912" y="110705"/>
                </a:lnTo>
                <a:lnTo>
                  <a:pt x="138912" y="101981"/>
                </a:lnTo>
                <a:lnTo>
                  <a:pt x="134302" y="103111"/>
                </a:lnTo>
                <a:lnTo>
                  <a:pt x="134518" y="103479"/>
                </a:lnTo>
                <a:lnTo>
                  <a:pt x="134289" y="103098"/>
                </a:lnTo>
                <a:lnTo>
                  <a:pt x="129095" y="104355"/>
                </a:lnTo>
                <a:lnTo>
                  <a:pt x="127469" y="103174"/>
                </a:lnTo>
                <a:lnTo>
                  <a:pt x="127469" y="121526"/>
                </a:lnTo>
                <a:lnTo>
                  <a:pt x="127152" y="121704"/>
                </a:lnTo>
                <a:lnTo>
                  <a:pt x="126936" y="121526"/>
                </a:lnTo>
                <a:lnTo>
                  <a:pt x="127152" y="121691"/>
                </a:lnTo>
                <a:lnTo>
                  <a:pt x="127304" y="121615"/>
                </a:lnTo>
                <a:lnTo>
                  <a:pt x="127469" y="121526"/>
                </a:lnTo>
                <a:lnTo>
                  <a:pt x="127469" y="103174"/>
                </a:lnTo>
                <a:lnTo>
                  <a:pt x="126009" y="102095"/>
                </a:lnTo>
                <a:lnTo>
                  <a:pt x="126161" y="101968"/>
                </a:lnTo>
                <a:lnTo>
                  <a:pt x="126098" y="102158"/>
                </a:lnTo>
                <a:lnTo>
                  <a:pt x="129095" y="104355"/>
                </a:lnTo>
                <a:lnTo>
                  <a:pt x="134277" y="103098"/>
                </a:lnTo>
                <a:lnTo>
                  <a:pt x="139585" y="101815"/>
                </a:lnTo>
                <a:lnTo>
                  <a:pt x="139585" y="71297"/>
                </a:lnTo>
                <a:lnTo>
                  <a:pt x="139382" y="71221"/>
                </a:lnTo>
                <a:lnTo>
                  <a:pt x="139382" y="85699"/>
                </a:lnTo>
                <a:lnTo>
                  <a:pt x="139280" y="86436"/>
                </a:lnTo>
                <a:lnTo>
                  <a:pt x="139344" y="85674"/>
                </a:lnTo>
                <a:lnTo>
                  <a:pt x="139382" y="71221"/>
                </a:lnTo>
                <a:lnTo>
                  <a:pt x="137210" y="70396"/>
                </a:lnTo>
                <a:lnTo>
                  <a:pt x="135712" y="68795"/>
                </a:lnTo>
                <a:lnTo>
                  <a:pt x="134975" y="68795"/>
                </a:lnTo>
                <a:lnTo>
                  <a:pt x="133159" y="67525"/>
                </a:lnTo>
                <a:lnTo>
                  <a:pt x="128562" y="68795"/>
                </a:lnTo>
                <a:lnTo>
                  <a:pt x="127622" y="68795"/>
                </a:lnTo>
                <a:lnTo>
                  <a:pt x="127622" y="100749"/>
                </a:lnTo>
                <a:lnTo>
                  <a:pt x="125742" y="98412"/>
                </a:lnTo>
                <a:lnTo>
                  <a:pt x="125679" y="114515"/>
                </a:lnTo>
                <a:lnTo>
                  <a:pt x="125437" y="112115"/>
                </a:lnTo>
                <a:lnTo>
                  <a:pt x="125285" y="110083"/>
                </a:lnTo>
                <a:lnTo>
                  <a:pt x="125234" y="109435"/>
                </a:lnTo>
                <a:lnTo>
                  <a:pt x="125450" y="109220"/>
                </a:lnTo>
                <a:lnTo>
                  <a:pt x="125145" y="108369"/>
                </a:lnTo>
                <a:lnTo>
                  <a:pt x="125158" y="108546"/>
                </a:lnTo>
                <a:lnTo>
                  <a:pt x="125082" y="108229"/>
                </a:lnTo>
                <a:lnTo>
                  <a:pt x="125145" y="108369"/>
                </a:lnTo>
                <a:lnTo>
                  <a:pt x="124574" y="104559"/>
                </a:lnTo>
                <a:lnTo>
                  <a:pt x="125133" y="108165"/>
                </a:lnTo>
                <a:lnTo>
                  <a:pt x="125234" y="108597"/>
                </a:lnTo>
                <a:lnTo>
                  <a:pt x="125450" y="109220"/>
                </a:lnTo>
                <a:lnTo>
                  <a:pt x="125336" y="110705"/>
                </a:lnTo>
                <a:lnTo>
                  <a:pt x="125450" y="111899"/>
                </a:lnTo>
                <a:lnTo>
                  <a:pt x="125463" y="112128"/>
                </a:lnTo>
                <a:lnTo>
                  <a:pt x="125679" y="114515"/>
                </a:lnTo>
                <a:lnTo>
                  <a:pt x="125679" y="98374"/>
                </a:lnTo>
                <a:lnTo>
                  <a:pt x="127622" y="100749"/>
                </a:lnTo>
                <a:lnTo>
                  <a:pt x="127622" y="68795"/>
                </a:lnTo>
                <a:lnTo>
                  <a:pt x="126136" y="68795"/>
                </a:lnTo>
                <a:lnTo>
                  <a:pt x="126136" y="88773"/>
                </a:lnTo>
                <a:lnTo>
                  <a:pt x="126072" y="88557"/>
                </a:lnTo>
                <a:lnTo>
                  <a:pt x="126009" y="90322"/>
                </a:lnTo>
                <a:lnTo>
                  <a:pt x="126047" y="88773"/>
                </a:lnTo>
                <a:lnTo>
                  <a:pt x="125933" y="90385"/>
                </a:lnTo>
                <a:lnTo>
                  <a:pt x="125831" y="87934"/>
                </a:lnTo>
                <a:lnTo>
                  <a:pt x="126047" y="88773"/>
                </a:lnTo>
                <a:lnTo>
                  <a:pt x="126072" y="88557"/>
                </a:lnTo>
                <a:lnTo>
                  <a:pt x="126123" y="87845"/>
                </a:lnTo>
                <a:lnTo>
                  <a:pt x="126136" y="88773"/>
                </a:lnTo>
                <a:lnTo>
                  <a:pt x="126136" y="68795"/>
                </a:lnTo>
                <a:lnTo>
                  <a:pt x="125831" y="68795"/>
                </a:lnTo>
                <a:lnTo>
                  <a:pt x="125831" y="87922"/>
                </a:lnTo>
                <a:lnTo>
                  <a:pt x="125476" y="86436"/>
                </a:lnTo>
                <a:lnTo>
                  <a:pt x="125526" y="86575"/>
                </a:lnTo>
                <a:lnTo>
                  <a:pt x="125831" y="87922"/>
                </a:lnTo>
                <a:lnTo>
                  <a:pt x="125831" y="68795"/>
                </a:lnTo>
                <a:lnTo>
                  <a:pt x="125336" y="68795"/>
                </a:lnTo>
                <a:lnTo>
                  <a:pt x="125336" y="86575"/>
                </a:lnTo>
                <a:lnTo>
                  <a:pt x="125247" y="85928"/>
                </a:lnTo>
                <a:lnTo>
                  <a:pt x="125222" y="85686"/>
                </a:lnTo>
                <a:lnTo>
                  <a:pt x="125310" y="85953"/>
                </a:lnTo>
                <a:lnTo>
                  <a:pt x="125336" y="86575"/>
                </a:lnTo>
                <a:lnTo>
                  <a:pt x="125336" y="68795"/>
                </a:lnTo>
                <a:lnTo>
                  <a:pt x="125183" y="68795"/>
                </a:lnTo>
                <a:lnTo>
                  <a:pt x="125082" y="68922"/>
                </a:lnTo>
                <a:lnTo>
                  <a:pt x="125082" y="85267"/>
                </a:lnTo>
                <a:lnTo>
                  <a:pt x="124904" y="85305"/>
                </a:lnTo>
                <a:lnTo>
                  <a:pt x="125006" y="85077"/>
                </a:lnTo>
                <a:lnTo>
                  <a:pt x="125082" y="85267"/>
                </a:lnTo>
                <a:lnTo>
                  <a:pt x="125082" y="68922"/>
                </a:lnTo>
                <a:lnTo>
                  <a:pt x="124193" y="70002"/>
                </a:lnTo>
                <a:lnTo>
                  <a:pt x="123964" y="70065"/>
                </a:lnTo>
                <a:lnTo>
                  <a:pt x="122809" y="71704"/>
                </a:lnTo>
                <a:lnTo>
                  <a:pt x="122783" y="88569"/>
                </a:lnTo>
                <a:lnTo>
                  <a:pt x="122669" y="88734"/>
                </a:lnTo>
                <a:lnTo>
                  <a:pt x="122770" y="88557"/>
                </a:lnTo>
                <a:lnTo>
                  <a:pt x="122783" y="71742"/>
                </a:lnTo>
                <a:lnTo>
                  <a:pt x="122072" y="72605"/>
                </a:lnTo>
                <a:lnTo>
                  <a:pt x="121996" y="72847"/>
                </a:lnTo>
                <a:lnTo>
                  <a:pt x="121627" y="73380"/>
                </a:lnTo>
                <a:lnTo>
                  <a:pt x="121627" y="74155"/>
                </a:lnTo>
                <a:lnTo>
                  <a:pt x="121551" y="74422"/>
                </a:lnTo>
                <a:lnTo>
                  <a:pt x="121627" y="74155"/>
                </a:lnTo>
                <a:lnTo>
                  <a:pt x="121627" y="73380"/>
                </a:lnTo>
                <a:lnTo>
                  <a:pt x="120383" y="75145"/>
                </a:lnTo>
                <a:lnTo>
                  <a:pt x="120611" y="76415"/>
                </a:lnTo>
                <a:lnTo>
                  <a:pt x="120675" y="75145"/>
                </a:lnTo>
                <a:lnTo>
                  <a:pt x="120738" y="77089"/>
                </a:lnTo>
                <a:lnTo>
                  <a:pt x="120764" y="77228"/>
                </a:lnTo>
                <a:lnTo>
                  <a:pt x="120802" y="77101"/>
                </a:lnTo>
                <a:lnTo>
                  <a:pt x="120827" y="77622"/>
                </a:lnTo>
                <a:lnTo>
                  <a:pt x="120764" y="77228"/>
                </a:lnTo>
                <a:lnTo>
                  <a:pt x="120662" y="77533"/>
                </a:lnTo>
                <a:lnTo>
                  <a:pt x="120611" y="76415"/>
                </a:lnTo>
                <a:lnTo>
                  <a:pt x="120484" y="78892"/>
                </a:lnTo>
                <a:lnTo>
                  <a:pt x="120269" y="82765"/>
                </a:lnTo>
                <a:lnTo>
                  <a:pt x="120154" y="85344"/>
                </a:lnTo>
                <a:lnTo>
                  <a:pt x="121640" y="90322"/>
                </a:lnTo>
                <a:lnTo>
                  <a:pt x="123913" y="100545"/>
                </a:lnTo>
                <a:lnTo>
                  <a:pt x="122745" y="95465"/>
                </a:lnTo>
                <a:lnTo>
                  <a:pt x="124167" y="101955"/>
                </a:lnTo>
                <a:lnTo>
                  <a:pt x="124206" y="101815"/>
                </a:lnTo>
                <a:lnTo>
                  <a:pt x="124548" y="101028"/>
                </a:lnTo>
                <a:lnTo>
                  <a:pt x="125107" y="99453"/>
                </a:lnTo>
                <a:lnTo>
                  <a:pt x="124561" y="101028"/>
                </a:lnTo>
                <a:lnTo>
                  <a:pt x="124206" y="101815"/>
                </a:lnTo>
                <a:lnTo>
                  <a:pt x="124180" y="102069"/>
                </a:lnTo>
                <a:lnTo>
                  <a:pt x="124358" y="101561"/>
                </a:lnTo>
                <a:lnTo>
                  <a:pt x="124282" y="102692"/>
                </a:lnTo>
                <a:lnTo>
                  <a:pt x="124396" y="103454"/>
                </a:lnTo>
                <a:lnTo>
                  <a:pt x="124510" y="104190"/>
                </a:lnTo>
                <a:lnTo>
                  <a:pt x="124536" y="104355"/>
                </a:lnTo>
                <a:lnTo>
                  <a:pt x="124396" y="103454"/>
                </a:lnTo>
                <a:lnTo>
                  <a:pt x="124180" y="102069"/>
                </a:lnTo>
                <a:lnTo>
                  <a:pt x="124079" y="102362"/>
                </a:lnTo>
                <a:lnTo>
                  <a:pt x="124167" y="101955"/>
                </a:lnTo>
                <a:lnTo>
                  <a:pt x="123913" y="102819"/>
                </a:lnTo>
                <a:lnTo>
                  <a:pt x="123837" y="103047"/>
                </a:lnTo>
                <a:lnTo>
                  <a:pt x="123444" y="104152"/>
                </a:lnTo>
                <a:lnTo>
                  <a:pt x="123444" y="104330"/>
                </a:lnTo>
                <a:lnTo>
                  <a:pt x="123304" y="104559"/>
                </a:lnTo>
                <a:lnTo>
                  <a:pt x="123355" y="104406"/>
                </a:lnTo>
                <a:lnTo>
                  <a:pt x="123444" y="104152"/>
                </a:lnTo>
                <a:lnTo>
                  <a:pt x="123393" y="104292"/>
                </a:lnTo>
                <a:lnTo>
                  <a:pt x="121843" y="104355"/>
                </a:lnTo>
                <a:lnTo>
                  <a:pt x="119519" y="103085"/>
                </a:lnTo>
                <a:lnTo>
                  <a:pt x="118338" y="103085"/>
                </a:lnTo>
                <a:lnTo>
                  <a:pt x="121780" y="104355"/>
                </a:lnTo>
                <a:lnTo>
                  <a:pt x="116370" y="102362"/>
                </a:lnTo>
                <a:lnTo>
                  <a:pt x="114071" y="100812"/>
                </a:lnTo>
                <a:lnTo>
                  <a:pt x="114071" y="113271"/>
                </a:lnTo>
                <a:lnTo>
                  <a:pt x="114071" y="114528"/>
                </a:lnTo>
                <a:lnTo>
                  <a:pt x="113969" y="113398"/>
                </a:lnTo>
                <a:lnTo>
                  <a:pt x="114071" y="113271"/>
                </a:lnTo>
                <a:lnTo>
                  <a:pt x="114071" y="100812"/>
                </a:lnTo>
                <a:lnTo>
                  <a:pt x="113690" y="100545"/>
                </a:lnTo>
                <a:lnTo>
                  <a:pt x="112395" y="99783"/>
                </a:lnTo>
                <a:lnTo>
                  <a:pt x="111442" y="99110"/>
                </a:lnTo>
                <a:lnTo>
                  <a:pt x="109766" y="96735"/>
                </a:lnTo>
                <a:lnTo>
                  <a:pt x="105537" y="91757"/>
                </a:lnTo>
                <a:lnTo>
                  <a:pt x="105105" y="90703"/>
                </a:lnTo>
                <a:lnTo>
                  <a:pt x="104673" y="89204"/>
                </a:lnTo>
                <a:lnTo>
                  <a:pt x="104013" y="88036"/>
                </a:lnTo>
                <a:lnTo>
                  <a:pt x="103924" y="87845"/>
                </a:lnTo>
                <a:lnTo>
                  <a:pt x="103784" y="87477"/>
                </a:lnTo>
                <a:lnTo>
                  <a:pt x="104254" y="84035"/>
                </a:lnTo>
                <a:lnTo>
                  <a:pt x="101650" y="80225"/>
                </a:lnTo>
                <a:lnTo>
                  <a:pt x="95821" y="79019"/>
                </a:lnTo>
                <a:lnTo>
                  <a:pt x="95821" y="104330"/>
                </a:lnTo>
                <a:lnTo>
                  <a:pt x="95821" y="79019"/>
                </a:lnTo>
                <a:lnTo>
                  <a:pt x="95529" y="78955"/>
                </a:lnTo>
                <a:lnTo>
                  <a:pt x="93726" y="79921"/>
                </a:lnTo>
                <a:lnTo>
                  <a:pt x="93726" y="99796"/>
                </a:lnTo>
                <a:lnTo>
                  <a:pt x="93637" y="100545"/>
                </a:lnTo>
                <a:lnTo>
                  <a:pt x="93662" y="99783"/>
                </a:lnTo>
                <a:lnTo>
                  <a:pt x="93726" y="79921"/>
                </a:lnTo>
                <a:lnTo>
                  <a:pt x="93129" y="80225"/>
                </a:lnTo>
                <a:lnTo>
                  <a:pt x="89052" y="85064"/>
                </a:lnTo>
                <a:lnTo>
                  <a:pt x="88950" y="86575"/>
                </a:lnTo>
                <a:lnTo>
                  <a:pt x="89293" y="90322"/>
                </a:lnTo>
                <a:lnTo>
                  <a:pt x="89585" y="91401"/>
                </a:lnTo>
                <a:lnTo>
                  <a:pt x="89547" y="91935"/>
                </a:lnTo>
                <a:lnTo>
                  <a:pt x="90690" y="95465"/>
                </a:lnTo>
                <a:lnTo>
                  <a:pt x="91998" y="99275"/>
                </a:lnTo>
                <a:lnTo>
                  <a:pt x="92570" y="99453"/>
                </a:lnTo>
                <a:lnTo>
                  <a:pt x="93535" y="101523"/>
                </a:lnTo>
                <a:lnTo>
                  <a:pt x="93497" y="101815"/>
                </a:lnTo>
                <a:lnTo>
                  <a:pt x="94310" y="102692"/>
                </a:lnTo>
                <a:lnTo>
                  <a:pt x="96977" y="106273"/>
                </a:lnTo>
                <a:lnTo>
                  <a:pt x="98082" y="108165"/>
                </a:lnTo>
                <a:lnTo>
                  <a:pt x="100215" y="110274"/>
                </a:lnTo>
                <a:lnTo>
                  <a:pt x="100266" y="110705"/>
                </a:lnTo>
                <a:lnTo>
                  <a:pt x="103543" y="113245"/>
                </a:lnTo>
                <a:lnTo>
                  <a:pt x="106337" y="115785"/>
                </a:lnTo>
                <a:lnTo>
                  <a:pt x="108534" y="116713"/>
                </a:lnTo>
                <a:lnTo>
                  <a:pt x="108661" y="117055"/>
                </a:lnTo>
                <a:lnTo>
                  <a:pt x="112661" y="119595"/>
                </a:lnTo>
                <a:lnTo>
                  <a:pt x="115493" y="120878"/>
                </a:lnTo>
                <a:lnTo>
                  <a:pt x="118452" y="122135"/>
                </a:lnTo>
                <a:lnTo>
                  <a:pt x="121551" y="122135"/>
                </a:lnTo>
                <a:lnTo>
                  <a:pt x="125691" y="122135"/>
                </a:lnTo>
                <a:lnTo>
                  <a:pt x="126225" y="122135"/>
                </a:lnTo>
                <a:lnTo>
                  <a:pt x="126466" y="127215"/>
                </a:lnTo>
                <a:lnTo>
                  <a:pt x="126542" y="129755"/>
                </a:lnTo>
                <a:lnTo>
                  <a:pt x="126644" y="142455"/>
                </a:lnTo>
                <a:lnTo>
                  <a:pt x="125958" y="148805"/>
                </a:lnTo>
                <a:lnTo>
                  <a:pt x="119862" y="181305"/>
                </a:lnTo>
                <a:lnTo>
                  <a:pt x="119862" y="181571"/>
                </a:lnTo>
                <a:lnTo>
                  <a:pt x="119811" y="181825"/>
                </a:lnTo>
                <a:lnTo>
                  <a:pt x="118427" y="186905"/>
                </a:lnTo>
                <a:lnTo>
                  <a:pt x="119862" y="181571"/>
                </a:lnTo>
                <a:lnTo>
                  <a:pt x="119862" y="181305"/>
                </a:lnTo>
                <a:lnTo>
                  <a:pt x="117843" y="188175"/>
                </a:lnTo>
                <a:lnTo>
                  <a:pt x="115557" y="195795"/>
                </a:lnTo>
                <a:lnTo>
                  <a:pt x="111366" y="206248"/>
                </a:lnTo>
                <a:lnTo>
                  <a:pt x="110553" y="207225"/>
                </a:lnTo>
                <a:lnTo>
                  <a:pt x="108839" y="210413"/>
                </a:lnTo>
                <a:lnTo>
                  <a:pt x="107746" y="211035"/>
                </a:lnTo>
                <a:lnTo>
                  <a:pt x="107721" y="211645"/>
                </a:lnTo>
                <a:lnTo>
                  <a:pt x="107696" y="212305"/>
                </a:lnTo>
                <a:lnTo>
                  <a:pt x="107632" y="211709"/>
                </a:lnTo>
                <a:lnTo>
                  <a:pt x="105803" y="211035"/>
                </a:lnTo>
                <a:lnTo>
                  <a:pt x="104127" y="209765"/>
                </a:lnTo>
                <a:lnTo>
                  <a:pt x="99923" y="206971"/>
                </a:lnTo>
                <a:lnTo>
                  <a:pt x="98996" y="205955"/>
                </a:lnTo>
                <a:lnTo>
                  <a:pt x="97828" y="204685"/>
                </a:lnTo>
                <a:lnTo>
                  <a:pt x="92671" y="200342"/>
                </a:lnTo>
                <a:lnTo>
                  <a:pt x="91948" y="199605"/>
                </a:lnTo>
                <a:lnTo>
                  <a:pt x="88607" y="195795"/>
                </a:lnTo>
                <a:lnTo>
                  <a:pt x="83616" y="188175"/>
                </a:lnTo>
                <a:lnTo>
                  <a:pt x="79679" y="188175"/>
                </a:lnTo>
                <a:lnTo>
                  <a:pt x="75412" y="190715"/>
                </a:lnTo>
                <a:lnTo>
                  <a:pt x="74472" y="191985"/>
                </a:lnTo>
                <a:lnTo>
                  <a:pt x="72986" y="202145"/>
                </a:lnTo>
                <a:lnTo>
                  <a:pt x="75895" y="211035"/>
                </a:lnTo>
                <a:lnTo>
                  <a:pt x="81864" y="216115"/>
                </a:lnTo>
                <a:lnTo>
                  <a:pt x="84683" y="219925"/>
                </a:lnTo>
                <a:lnTo>
                  <a:pt x="87642" y="222465"/>
                </a:lnTo>
                <a:lnTo>
                  <a:pt x="88988" y="223393"/>
                </a:lnTo>
                <a:lnTo>
                  <a:pt x="90792" y="225005"/>
                </a:lnTo>
                <a:lnTo>
                  <a:pt x="94284" y="227545"/>
                </a:lnTo>
                <a:lnTo>
                  <a:pt x="97116" y="228460"/>
                </a:lnTo>
                <a:lnTo>
                  <a:pt x="97345" y="228815"/>
                </a:lnTo>
                <a:lnTo>
                  <a:pt x="102527" y="230085"/>
                </a:lnTo>
                <a:lnTo>
                  <a:pt x="105168" y="230682"/>
                </a:lnTo>
                <a:lnTo>
                  <a:pt x="107708" y="231355"/>
                </a:lnTo>
                <a:lnTo>
                  <a:pt x="107886" y="231279"/>
                </a:lnTo>
                <a:lnTo>
                  <a:pt x="110375" y="230085"/>
                </a:lnTo>
                <a:lnTo>
                  <a:pt x="113055" y="228815"/>
                </a:lnTo>
                <a:lnTo>
                  <a:pt x="107886" y="231279"/>
                </a:lnTo>
                <a:lnTo>
                  <a:pt x="108254" y="231355"/>
                </a:lnTo>
                <a:lnTo>
                  <a:pt x="114261" y="231355"/>
                </a:lnTo>
                <a:lnTo>
                  <a:pt x="115798" y="230085"/>
                </a:lnTo>
                <a:lnTo>
                  <a:pt x="118122" y="228168"/>
                </a:lnTo>
                <a:lnTo>
                  <a:pt x="132448" y="205689"/>
                </a:lnTo>
                <a:lnTo>
                  <a:pt x="132829" y="204685"/>
                </a:lnTo>
                <a:lnTo>
                  <a:pt x="134950" y="198335"/>
                </a:lnTo>
                <a:lnTo>
                  <a:pt x="135902" y="195795"/>
                </a:lnTo>
                <a:lnTo>
                  <a:pt x="136372" y="194525"/>
                </a:lnTo>
                <a:lnTo>
                  <a:pt x="136855" y="193255"/>
                </a:lnTo>
                <a:lnTo>
                  <a:pt x="137198" y="191985"/>
                </a:lnTo>
                <a:lnTo>
                  <a:pt x="138582" y="186905"/>
                </a:lnTo>
                <a:lnTo>
                  <a:pt x="139979" y="181825"/>
                </a:lnTo>
                <a:lnTo>
                  <a:pt x="139801" y="181470"/>
                </a:lnTo>
                <a:lnTo>
                  <a:pt x="140284" y="179285"/>
                </a:lnTo>
                <a:lnTo>
                  <a:pt x="141795" y="172935"/>
                </a:lnTo>
                <a:lnTo>
                  <a:pt x="142836" y="167855"/>
                </a:lnTo>
                <a:lnTo>
                  <a:pt x="143090" y="166585"/>
                </a:lnTo>
                <a:lnTo>
                  <a:pt x="144183" y="158965"/>
                </a:lnTo>
                <a:lnTo>
                  <a:pt x="145351" y="151345"/>
                </a:lnTo>
                <a:lnTo>
                  <a:pt x="145669" y="147535"/>
                </a:lnTo>
                <a:lnTo>
                  <a:pt x="145884" y="144995"/>
                </a:lnTo>
                <a:lnTo>
                  <a:pt x="146100" y="142455"/>
                </a:lnTo>
                <a:close/>
              </a:path>
              <a:path w="266064" h="231775">
                <a:moveTo>
                  <a:pt x="213855" y="105943"/>
                </a:moveTo>
                <a:lnTo>
                  <a:pt x="213779" y="104381"/>
                </a:lnTo>
                <a:lnTo>
                  <a:pt x="212826" y="100406"/>
                </a:lnTo>
                <a:lnTo>
                  <a:pt x="212458" y="98856"/>
                </a:lnTo>
                <a:lnTo>
                  <a:pt x="211683" y="95631"/>
                </a:lnTo>
                <a:lnTo>
                  <a:pt x="211645" y="95453"/>
                </a:lnTo>
                <a:lnTo>
                  <a:pt x="209473" y="91427"/>
                </a:lnTo>
                <a:lnTo>
                  <a:pt x="209448" y="92722"/>
                </a:lnTo>
                <a:lnTo>
                  <a:pt x="209346" y="94043"/>
                </a:lnTo>
                <a:lnTo>
                  <a:pt x="209448" y="92722"/>
                </a:lnTo>
                <a:lnTo>
                  <a:pt x="209448" y="91401"/>
                </a:lnTo>
                <a:lnTo>
                  <a:pt x="206552" y="87769"/>
                </a:lnTo>
                <a:lnTo>
                  <a:pt x="203606" y="84099"/>
                </a:lnTo>
                <a:lnTo>
                  <a:pt x="201256" y="82067"/>
                </a:lnTo>
                <a:lnTo>
                  <a:pt x="201256" y="86575"/>
                </a:lnTo>
                <a:lnTo>
                  <a:pt x="201104" y="86804"/>
                </a:lnTo>
                <a:lnTo>
                  <a:pt x="201015" y="85344"/>
                </a:lnTo>
                <a:lnTo>
                  <a:pt x="201256" y="86575"/>
                </a:lnTo>
                <a:lnTo>
                  <a:pt x="201256" y="82067"/>
                </a:lnTo>
                <a:lnTo>
                  <a:pt x="200113" y="81064"/>
                </a:lnTo>
                <a:lnTo>
                  <a:pt x="196100" y="78714"/>
                </a:lnTo>
                <a:lnTo>
                  <a:pt x="200266" y="81508"/>
                </a:lnTo>
                <a:lnTo>
                  <a:pt x="196049" y="78689"/>
                </a:lnTo>
                <a:lnTo>
                  <a:pt x="195668" y="78473"/>
                </a:lnTo>
                <a:lnTo>
                  <a:pt x="195668" y="106235"/>
                </a:lnTo>
                <a:lnTo>
                  <a:pt x="195529" y="107264"/>
                </a:lnTo>
                <a:lnTo>
                  <a:pt x="195135" y="108369"/>
                </a:lnTo>
                <a:lnTo>
                  <a:pt x="194348" y="110642"/>
                </a:lnTo>
                <a:lnTo>
                  <a:pt x="193294" y="112191"/>
                </a:lnTo>
                <a:lnTo>
                  <a:pt x="193243" y="122301"/>
                </a:lnTo>
                <a:lnTo>
                  <a:pt x="193128" y="126085"/>
                </a:lnTo>
                <a:lnTo>
                  <a:pt x="193230" y="122237"/>
                </a:lnTo>
                <a:lnTo>
                  <a:pt x="193243" y="112255"/>
                </a:lnTo>
                <a:lnTo>
                  <a:pt x="193154" y="119773"/>
                </a:lnTo>
                <a:lnTo>
                  <a:pt x="190157" y="116598"/>
                </a:lnTo>
                <a:lnTo>
                  <a:pt x="193154" y="119773"/>
                </a:lnTo>
                <a:lnTo>
                  <a:pt x="193154" y="112331"/>
                </a:lnTo>
                <a:lnTo>
                  <a:pt x="190881" y="114338"/>
                </a:lnTo>
                <a:lnTo>
                  <a:pt x="190423" y="114642"/>
                </a:lnTo>
                <a:lnTo>
                  <a:pt x="190423" y="116586"/>
                </a:lnTo>
                <a:lnTo>
                  <a:pt x="189344" y="115697"/>
                </a:lnTo>
                <a:lnTo>
                  <a:pt x="189420" y="115824"/>
                </a:lnTo>
                <a:lnTo>
                  <a:pt x="189204" y="115824"/>
                </a:lnTo>
                <a:lnTo>
                  <a:pt x="189090" y="116586"/>
                </a:lnTo>
                <a:lnTo>
                  <a:pt x="189014" y="115989"/>
                </a:lnTo>
                <a:lnTo>
                  <a:pt x="189204" y="115824"/>
                </a:lnTo>
                <a:lnTo>
                  <a:pt x="189179" y="115620"/>
                </a:lnTo>
                <a:lnTo>
                  <a:pt x="189318" y="115722"/>
                </a:lnTo>
                <a:lnTo>
                  <a:pt x="189179" y="115582"/>
                </a:lnTo>
                <a:lnTo>
                  <a:pt x="189344" y="115697"/>
                </a:lnTo>
                <a:lnTo>
                  <a:pt x="189484" y="115582"/>
                </a:lnTo>
                <a:lnTo>
                  <a:pt x="189382" y="115722"/>
                </a:lnTo>
                <a:lnTo>
                  <a:pt x="190423" y="116586"/>
                </a:lnTo>
                <a:lnTo>
                  <a:pt x="190423" y="114642"/>
                </a:lnTo>
                <a:lnTo>
                  <a:pt x="189661" y="115150"/>
                </a:lnTo>
                <a:lnTo>
                  <a:pt x="188988" y="115265"/>
                </a:lnTo>
                <a:lnTo>
                  <a:pt x="189039" y="115443"/>
                </a:lnTo>
                <a:lnTo>
                  <a:pt x="189026" y="115582"/>
                </a:lnTo>
                <a:lnTo>
                  <a:pt x="188849" y="115290"/>
                </a:lnTo>
                <a:lnTo>
                  <a:pt x="188760" y="114109"/>
                </a:lnTo>
                <a:lnTo>
                  <a:pt x="188442" y="111772"/>
                </a:lnTo>
                <a:lnTo>
                  <a:pt x="188036" y="108661"/>
                </a:lnTo>
                <a:lnTo>
                  <a:pt x="188874" y="104521"/>
                </a:lnTo>
                <a:lnTo>
                  <a:pt x="190792" y="95821"/>
                </a:lnTo>
                <a:lnTo>
                  <a:pt x="190881" y="95250"/>
                </a:lnTo>
                <a:lnTo>
                  <a:pt x="191465" y="95821"/>
                </a:lnTo>
                <a:lnTo>
                  <a:pt x="194144" y="99644"/>
                </a:lnTo>
                <a:lnTo>
                  <a:pt x="195122" y="101612"/>
                </a:lnTo>
                <a:lnTo>
                  <a:pt x="195199" y="102146"/>
                </a:lnTo>
                <a:lnTo>
                  <a:pt x="195541" y="104140"/>
                </a:lnTo>
                <a:lnTo>
                  <a:pt x="195668" y="106235"/>
                </a:lnTo>
                <a:lnTo>
                  <a:pt x="195668" y="78473"/>
                </a:lnTo>
                <a:lnTo>
                  <a:pt x="192227" y="76441"/>
                </a:lnTo>
                <a:lnTo>
                  <a:pt x="192074" y="76352"/>
                </a:lnTo>
                <a:lnTo>
                  <a:pt x="191160" y="76060"/>
                </a:lnTo>
                <a:lnTo>
                  <a:pt x="191160" y="95034"/>
                </a:lnTo>
                <a:lnTo>
                  <a:pt x="190690" y="94716"/>
                </a:lnTo>
                <a:lnTo>
                  <a:pt x="191160" y="95034"/>
                </a:lnTo>
                <a:lnTo>
                  <a:pt x="191160" y="76060"/>
                </a:lnTo>
                <a:lnTo>
                  <a:pt x="187591" y="74866"/>
                </a:lnTo>
                <a:lnTo>
                  <a:pt x="185140" y="74866"/>
                </a:lnTo>
                <a:lnTo>
                  <a:pt x="185140" y="91097"/>
                </a:lnTo>
                <a:lnTo>
                  <a:pt x="183261" y="90678"/>
                </a:lnTo>
                <a:lnTo>
                  <a:pt x="181063" y="91313"/>
                </a:lnTo>
                <a:lnTo>
                  <a:pt x="179425" y="92951"/>
                </a:lnTo>
                <a:lnTo>
                  <a:pt x="178727" y="93751"/>
                </a:lnTo>
                <a:lnTo>
                  <a:pt x="178638" y="92379"/>
                </a:lnTo>
                <a:lnTo>
                  <a:pt x="178638" y="92697"/>
                </a:lnTo>
                <a:lnTo>
                  <a:pt x="178663" y="93814"/>
                </a:lnTo>
                <a:lnTo>
                  <a:pt x="178638" y="92697"/>
                </a:lnTo>
                <a:lnTo>
                  <a:pt x="178574" y="91528"/>
                </a:lnTo>
                <a:lnTo>
                  <a:pt x="178638" y="92354"/>
                </a:lnTo>
                <a:lnTo>
                  <a:pt x="178625" y="91287"/>
                </a:lnTo>
                <a:lnTo>
                  <a:pt x="180047" y="90436"/>
                </a:lnTo>
                <a:lnTo>
                  <a:pt x="181229" y="90398"/>
                </a:lnTo>
                <a:lnTo>
                  <a:pt x="183032" y="90525"/>
                </a:lnTo>
                <a:lnTo>
                  <a:pt x="184150" y="90614"/>
                </a:lnTo>
                <a:lnTo>
                  <a:pt x="185140" y="91097"/>
                </a:lnTo>
                <a:lnTo>
                  <a:pt x="185140" y="74866"/>
                </a:lnTo>
                <a:lnTo>
                  <a:pt x="184645" y="74866"/>
                </a:lnTo>
                <a:lnTo>
                  <a:pt x="184645" y="90639"/>
                </a:lnTo>
                <a:lnTo>
                  <a:pt x="183959" y="90182"/>
                </a:lnTo>
                <a:lnTo>
                  <a:pt x="184645" y="90639"/>
                </a:lnTo>
                <a:lnTo>
                  <a:pt x="184645" y="74866"/>
                </a:lnTo>
                <a:lnTo>
                  <a:pt x="183896" y="74866"/>
                </a:lnTo>
                <a:lnTo>
                  <a:pt x="183769" y="74866"/>
                </a:lnTo>
                <a:lnTo>
                  <a:pt x="183769" y="84315"/>
                </a:lnTo>
                <a:lnTo>
                  <a:pt x="183616" y="84886"/>
                </a:lnTo>
                <a:lnTo>
                  <a:pt x="183565" y="83985"/>
                </a:lnTo>
                <a:lnTo>
                  <a:pt x="183438" y="83781"/>
                </a:lnTo>
                <a:lnTo>
                  <a:pt x="183565" y="83985"/>
                </a:lnTo>
                <a:lnTo>
                  <a:pt x="183667" y="83794"/>
                </a:lnTo>
                <a:lnTo>
                  <a:pt x="183654" y="84150"/>
                </a:lnTo>
                <a:lnTo>
                  <a:pt x="183769" y="84315"/>
                </a:lnTo>
                <a:lnTo>
                  <a:pt x="183769" y="74866"/>
                </a:lnTo>
                <a:lnTo>
                  <a:pt x="183007" y="74866"/>
                </a:lnTo>
                <a:lnTo>
                  <a:pt x="178485" y="74904"/>
                </a:lnTo>
                <a:lnTo>
                  <a:pt x="176822" y="76593"/>
                </a:lnTo>
                <a:lnTo>
                  <a:pt x="177266" y="76123"/>
                </a:lnTo>
                <a:lnTo>
                  <a:pt x="178485" y="74904"/>
                </a:lnTo>
                <a:lnTo>
                  <a:pt x="174244" y="76073"/>
                </a:lnTo>
                <a:lnTo>
                  <a:pt x="171221" y="78371"/>
                </a:lnTo>
                <a:lnTo>
                  <a:pt x="168668" y="80302"/>
                </a:lnTo>
                <a:lnTo>
                  <a:pt x="168668" y="179158"/>
                </a:lnTo>
                <a:lnTo>
                  <a:pt x="168592" y="179590"/>
                </a:lnTo>
                <a:lnTo>
                  <a:pt x="168605" y="179158"/>
                </a:lnTo>
                <a:lnTo>
                  <a:pt x="168668" y="80302"/>
                </a:lnTo>
                <a:lnTo>
                  <a:pt x="167513" y="81165"/>
                </a:lnTo>
                <a:lnTo>
                  <a:pt x="167119" y="81457"/>
                </a:lnTo>
                <a:lnTo>
                  <a:pt x="165100" y="85496"/>
                </a:lnTo>
                <a:lnTo>
                  <a:pt x="164985" y="85826"/>
                </a:lnTo>
                <a:lnTo>
                  <a:pt x="164490" y="88925"/>
                </a:lnTo>
                <a:lnTo>
                  <a:pt x="164299" y="89115"/>
                </a:lnTo>
                <a:lnTo>
                  <a:pt x="164287" y="90144"/>
                </a:lnTo>
                <a:lnTo>
                  <a:pt x="164287" y="90271"/>
                </a:lnTo>
                <a:lnTo>
                  <a:pt x="164274" y="90398"/>
                </a:lnTo>
                <a:lnTo>
                  <a:pt x="163931" y="92519"/>
                </a:lnTo>
                <a:lnTo>
                  <a:pt x="164287" y="90271"/>
                </a:lnTo>
                <a:lnTo>
                  <a:pt x="163271" y="95643"/>
                </a:lnTo>
                <a:lnTo>
                  <a:pt x="163144" y="97777"/>
                </a:lnTo>
                <a:lnTo>
                  <a:pt x="163601" y="103403"/>
                </a:lnTo>
                <a:lnTo>
                  <a:pt x="163690" y="104305"/>
                </a:lnTo>
                <a:lnTo>
                  <a:pt x="163690" y="104559"/>
                </a:lnTo>
                <a:lnTo>
                  <a:pt x="163741" y="108127"/>
                </a:lnTo>
                <a:lnTo>
                  <a:pt x="164007" y="112877"/>
                </a:lnTo>
                <a:lnTo>
                  <a:pt x="164261" y="117271"/>
                </a:lnTo>
                <a:lnTo>
                  <a:pt x="164617" y="123101"/>
                </a:lnTo>
                <a:lnTo>
                  <a:pt x="164706" y="125196"/>
                </a:lnTo>
                <a:lnTo>
                  <a:pt x="164833" y="128943"/>
                </a:lnTo>
                <a:lnTo>
                  <a:pt x="164934" y="136829"/>
                </a:lnTo>
                <a:lnTo>
                  <a:pt x="164934" y="138442"/>
                </a:lnTo>
                <a:lnTo>
                  <a:pt x="164909" y="153670"/>
                </a:lnTo>
                <a:lnTo>
                  <a:pt x="164630" y="175069"/>
                </a:lnTo>
                <a:lnTo>
                  <a:pt x="164668" y="191592"/>
                </a:lnTo>
                <a:lnTo>
                  <a:pt x="164058" y="193014"/>
                </a:lnTo>
                <a:lnTo>
                  <a:pt x="164655" y="194767"/>
                </a:lnTo>
                <a:lnTo>
                  <a:pt x="165950" y="198589"/>
                </a:lnTo>
                <a:lnTo>
                  <a:pt x="166230" y="199377"/>
                </a:lnTo>
                <a:lnTo>
                  <a:pt x="166344" y="196621"/>
                </a:lnTo>
                <a:lnTo>
                  <a:pt x="166255" y="199440"/>
                </a:lnTo>
                <a:lnTo>
                  <a:pt x="167309" y="202526"/>
                </a:lnTo>
                <a:lnTo>
                  <a:pt x="167411" y="202831"/>
                </a:lnTo>
                <a:lnTo>
                  <a:pt x="168300" y="205447"/>
                </a:lnTo>
                <a:lnTo>
                  <a:pt x="173786" y="208153"/>
                </a:lnTo>
                <a:lnTo>
                  <a:pt x="176822" y="207111"/>
                </a:lnTo>
                <a:lnTo>
                  <a:pt x="177292" y="206946"/>
                </a:lnTo>
                <a:lnTo>
                  <a:pt x="182168" y="206095"/>
                </a:lnTo>
                <a:lnTo>
                  <a:pt x="182981" y="205016"/>
                </a:lnTo>
                <a:lnTo>
                  <a:pt x="183870" y="204711"/>
                </a:lnTo>
                <a:lnTo>
                  <a:pt x="186461" y="199440"/>
                </a:lnTo>
                <a:lnTo>
                  <a:pt x="186486" y="198996"/>
                </a:lnTo>
                <a:lnTo>
                  <a:pt x="185737" y="196799"/>
                </a:lnTo>
                <a:lnTo>
                  <a:pt x="185585" y="200228"/>
                </a:lnTo>
                <a:lnTo>
                  <a:pt x="185724" y="196773"/>
                </a:lnTo>
                <a:lnTo>
                  <a:pt x="185623" y="197573"/>
                </a:lnTo>
                <a:lnTo>
                  <a:pt x="185661" y="196634"/>
                </a:lnTo>
                <a:lnTo>
                  <a:pt x="185724" y="196773"/>
                </a:lnTo>
                <a:lnTo>
                  <a:pt x="185889" y="193014"/>
                </a:lnTo>
                <a:lnTo>
                  <a:pt x="185762" y="189547"/>
                </a:lnTo>
                <a:lnTo>
                  <a:pt x="185966" y="191528"/>
                </a:lnTo>
                <a:lnTo>
                  <a:pt x="186055" y="189547"/>
                </a:lnTo>
                <a:lnTo>
                  <a:pt x="185737" y="189204"/>
                </a:lnTo>
                <a:lnTo>
                  <a:pt x="184848" y="179603"/>
                </a:lnTo>
                <a:lnTo>
                  <a:pt x="184086" y="173139"/>
                </a:lnTo>
                <a:lnTo>
                  <a:pt x="183070" y="164896"/>
                </a:lnTo>
                <a:lnTo>
                  <a:pt x="183070" y="183718"/>
                </a:lnTo>
                <a:lnTo>
                  <a:pt x="182880" y="179298"/>
                </a:lnTo>
                <a:lnTo>
                  <a:pt x="182714" y="170916"/>
                </a:lnTo>
                <a:lnTo>
                  <a:pt x="182867" y="178587"/>
                </a:lnTo>
                <a:lnTo>
                  <a:pt x="183070" y="183718"/>
                </a:lnTo>
                <a:lnTo>
                  <a:pt x="183070" y="164896"/>
                </a:lnTo>
                <a:lnTo>
                  <a:pt x="182638" y="164477"/>
                </a:lnTo>
                <a:lnTo>
                  <a:pt x="182638" y="175323"/>
                </a:lnTo>
                <a:lnTo>
                  <a:pt x="182600" y="165087"/>
                </a:lnTo>
                <a:lnTo>
                  <a:pt x="182638" y="175323"/>
                </a:lnTo>
                <a:lnTo>
                  <a:pt x="182638" y="164477"/>
                </a:lnTo>
                <a:lnTo>
                  <a:pt x="182562" y="162331"/>
                </a:lnTo>
                <a:lnTo>
                  <a:pt x="182549" y="161137"/>
                </a:lnTo>
                <a:lnTo>
                  <a:pt x="182410" y="153670"/>
                </a:lnTo>
                <a:lnTo>
                  <a:pt x="182219" y="146138"/>
                </a:lnTo>
                <a:lnTo>
                  <a:pt x="181927" y="137287"/>
                </a:lnTo>
                <a:lnTo>
                  <a:pt x="181800" y="134429"/>
                </a:lnTo>
                <a:lnTo>
                  <a:pt x="185674" y="135559"/>
                </a:lnTo>
                <a:lnTo>
                  <a:pt x="196964" y="133451"/>
                </a:lnTo>
                <a:lnTo>
                  <a:pt x="200939" y="131152"/>
                </a:lnTo>
                <a:lnTo>
                  <a:pt x="200609" y="131152"/>
                </a:lnTo>
                <a:lnTo>
                  <a:pt x="198564" y="131152"/>
                </a:lnTo>
                <a:lnTo>
                  <a:pt x="198653" y="131025"/>
                </a:lnTo>
                <a:lnTo>
                  <a:pt x="200748" y="131025"/>
                </a:lnTo>
                <a:lnTo>
                  <a:pt x="201142" y="131025"/>
                </a:lnTo>
                <a:lnTo>
                  <a:pt x="201345" y="130911"/>
                </a:lnTo>
                <a:lnTo>
                  <a:pt x="204876" y="127342"/>
                </a:lnTo>
                <a:lnTo>
                  <a:pt x="208051" y="124142"/>
                </a:lnTo>
                <a:lnTo>
                  <a:pt x="208521" y="123672"/>
                </a:lnTo>
                <a:lnTo>
                  <a:pt x="208686" y="123507"/>
                </a:lnTo>
                <a:lnTo>
                  <a:pt x="208673" y="122402"/>
                </a:lnTo>
                <a:lnTo>
                  <a:pt x="208686" y="123393"/>
                </a:lnTo>
                <a:lnTo>
                  <a:pt x="211112" y="119253"/>
                </a:lnTo>
                <a:lnTo>
                  <a:pt x="212445" y="114414"/>
                </a:lnTo>
                <a:lnTo>
                  <a:pt x="213588" y="110299"/>
                </a:lnTo>
                <a:lnTo>
                  <a:pt x="213652" y="110083"/>
                </a:lnTo>
                <a:lnTo>
                  <a:pt x="213779" y="109626"/>
                </a:lnTo>
                <a:lnTo>
                  <a:pt x="213741" y="109423"/>
                </a:lnTo>
                <a:lnTo>
                  <a:pt x="213855" y="105943"/>
                </a:lnTo>
                <a:close/>
              </a:path>
              <a:path w="266064" h="231775">
                <a:moveTo>
                  <a:pt x="237604" y="97332"/>
                </a:moveTo>
                <a:lnTo>
                  <a:pt x="237591" y="97104"/>
                </a:lnTo>
                <a:lnTo>
                  <a:pt x="237363" y="97840"/>
                </a:lnTo>
                <a:lnTo>
                  <a:pt x="237604" y="97332"/>
                </a:lnTo>
                <a:close/>
              </a:path>
              <a:path w="266064" h="231775">
                <a:moveTo>
                  <a:pt x="240588" y="95719"/>
                </a:moveTo>
                <a:lnTo>
                  <a:pt x="239928" y="96443"/>
                </a:lnTo>
                <a:lnTo>
                  <a:pt x="240588" y="95719"/>
                </a:lnTo>
                <a:close/>
              </a:path>
              <a:path w="266064" h="231775">
                <a:moveTo>
                  <a:pt x="240741" y="92125"/>
                </a:moveTo>
                <a:lnTo>
                  <a:pt x="237959" y="95719"/>
                </a:lnTo>
                <a:lnTo>
                  <a:pt x="237883" y="96151"/>
                </a:lnTo>
                <a:lnTo>
                  <a:pt x="237794" y="96761"/>
                </a:lnTo>
                <a:lnTo>
                  <a:pt x="238861" y="94818"/>
                </a:lnTo>
                <a:lnTo>
                  <a:pt x="240741" y="92125"/>
                </a:lnTo>
                <a:close/>
              </a:path>
              <a:path w="266064" h="231775">
                <a:moveTo>
                  <a:pt x="260464" y="93357"/>
                </a:moveTo>
                <a:lnTo>
                  <a:pt x="260375" y="93827"/>
                </a:lnTo>
                <a:lnTo>
                  <a:pt x="257035" y="100672"/>
                </a:lnTo>
                <a:lnTo>
                  <a:pt x="260388" y="93827"/>
                </a:lnTo>
                <a:lnTo>
                  <a:pt x="260464" y="93357"/>
                </a:lnTo>
                <a:close/>
              </a:path>
              <a:path w="266064" h="231775">
                <a:moveTo>
                  <a:pt x="265938" y="114147"/>
                </a:moveTo>
                <a:lnTo>
                  <a:pt x="263906" y="110718"/>
                </a:lnTo>
                <a:lnTo>
                  <a:pt x="258114" y="109232"/>
                </a:lnTo>
                <a:lnTo>
                  <a:pt x="255574" y="110083"/>
                </a:lnTo>
                <a:lnTo>
                  <a:pt x="251625" y="115036"/>
                </a:lnTo>
                <a:lnTo>
                  <a:pt x="249047" y="118008"/>
                </a:lnTo>
                <a:lnTo>
                  <a:pt x="244754" y="121450"/>
                </a:lnTo>
                <a:lnTo>
                  <a:pt x="243281" y="122542"/>
                </a:lnTo>
                <a:lnTo>
                  <a:pt x="246875" y="121666"/>
                </a:lnTo>
                <a:lnTo>
                  <a:pt x="241782" y="122923"/>
                </a:lnTo>
                <a:lnTo>
                  <a:pt x="240868" y="123139"/>
                </a:lnTo>
                <a:lnTo>
                  <a:pt x="239979" y="123266"/>
                </a:lnTo>
                <a:lnTo>
                  <a:pt x="238518" y="122415"/>
                </a:lnTo>
                <a:lnTo>
                  <a:pt x="238518" y="123825"/>
                </a:lnTo>
                <a:lnTo>
                  <a:pt x="238379" y="124206"/>
                </a:lnTo>
                <a:lnTo>
                  <a:pt x="238467" y="123723"/>
                </a:lnTo>
                <a:lnTo>
                  <a:pt x="238518" y="122415"/>
                </a:lnTo>
                <a:lnTo>
                  <a:pt x="237566" y="121856"/>
                </a:lnTo>
                <a:lnTo>
                  <a:pt x="237807" y="121996"/>
                </a:lnTo>
                <a:lnTo>
                  <a:pt x="236905" y="120497"/>
                </a:lnTo>
                <a:lnTo>
                  <a:pt x="236740" y="120129"/>
                </a:lnTo>
                <a:lnTo>
                  <a:pt x="236004" y="118605"/>
                </a:lnTo>
                <a:lnTo>
                  <a:pt x="235127" y="116776"/>
                </a:lnTo>
                <a:lnTo>
                  <a:pt x="235013" y="116459"/>
                </a:lnTo>
                <a:lnTo>
                  <a:pt x="234619" y="114160"/>
                </a:lnTo>
                <a:lnTo>
                  <a:pt x="234645" y="112115"/>
                </a:lnTo>
                <a:lnTo>
                  <a:pt x="234657" y="111696"/>
                </a:lnTo>
                <a:lnTo>
                  <a:pt x="234632" y="112102"/>
                </a:lnTo>
                <a:lnTo>
                  <a:pt x="234607" y="111188"/>
                </a:lnTo>
                <a:lnTo>
                  <a:pt x="234607" y="120129"/>
                </a:lnTo>
                <a:lnTo>
                  <a:pt x="233718" y="120370"/>
                </a:lnTo>
                <a:lnTo>
                  <a:pt x="233718" y="130975"/>
                </a:lnTo>
                <a:lnTo>
                  <a:pt x="233718" y="131483"/>
                </a:lnTo>
                <a:lnTo>
                  <a:pt x="233616" y="131013"/>
                </a:lnTo>
                <a:lnTo>
                  <a:pt x="233718" y="120370"/>
                </a:lnTo>
                <a:lnTo>
                  <a:pt x="228650" y="121691"/>
                </a:lnTo>
                <a:lnTo>
                  <a:pt x="231775" y="120865"/>
                </a:lnTo>
                <a:lnTo>
                  <a:pt x="234607" y="120129"/>
                </a:lnTo>
                <a:lnTo>
                  <a:pt x="234607" y="111188"/>
                </a:lnTo>
                <a:lnTo>
                  <a:pt x="234594" y="110718"/>
                </a:lnTo>
                <a:lnTo>
                  <a:pt x="231444" y="109232"/>
                </a:lnTo>
                <a:lnTo>
                  <a:pt x="231724" y="109347"/>
                </a:lnTo>
                <a:lnTo>
                  <a:pt x="234594" y="110718"/>
                </a:lnTo>
                <a:lnTo>
                  <a:pt x="235229" y="110858"/>
                </a:lnTo>
                <a:lnTo>
                  <a:pt x="237413" y="111353"/>
                </a:lnTo>
                <a:lnTo>
                  <a:pt x="237604" y="111506"/>
                </a:lnTo>
                <a:lnTo>
                  <a:pt x="237985" y="111480"/>
                </a:lnTo>
                <a:lnTo>
                  <a:pt x="245389" y="110998"/>
                </a:lnTo>
                <a:lnTo>
                  <a:pt x="249047" y="109054"/>
                </a:lnTo>
                <a:lnTo>
                  <a:pt x="254723" y="103822"/>
                </a:lnTo>
                <a:lnTo>
                  <a:pt x="255143" y="103441"/>
                </a:lnTo>
                <a:lnTo>
                  <a:pt x="255219" y="103149"/>
                </a:lnTo>
                <a:lnTo>
                  <a:pt x="256489" y="101460"/>
                </a:lnTo>
                <a:lnTo>
                  <a:pt x="256679" y="101384"/>
                </a:lnTo>
                <a:lnTo>
                  <a:pt x="256933" y="100863"/>
                </a:lnTo>
                <a:lnTo>
                  <a:pt x="256997" y="100723"/>
                </a:lnTo>
                <a:lnTo>
                  <a:pt x="260375" y="93827"/>
                </a:lnTo>
                <a:lnTo>
                  <a:pt x="260438" y="93294"/>
                </a:lnTo>
                <a:lnTo>
                  <a:pt x="261061" y="90093"/>
                </a:lnTo>
                <a:lnTo>
                  <a:pt x="260946" y="86880"/>
                </a:lnTo>
                <a:lnTo>
                  <a:pt x="260743" y="84162"/>
                </a:lnTo>
                <a:lnTo>
                  <a:pt x="260629" y="82600"/>
                </a:lnTo>
                <a:lnTo>
                  <a:pt x="260502" y="80873"/>
                </a:lnTo>
                <a:lnTo>
                  <a:pt x="260477" y="80492"/>
                </a:lnTo>
                <a:lnTo>
                  <a:pt x="258076" y="75831"/>
                </a:lnTo>
                <a:lnTo>
                  <a:pt x="257365" y="75311"/>
                </a:lnTo>
                <a:lnTo>
                  <a:pt x="255231" y="73748"/>
                </a:lnTo>
                <a:lnTo>
                  <a:pt x="250050" y="69913"/>
                </a:lnTo>
                <a:lnTo>
                  <a:pt x="250024" y="84937"/>
                </a:lnTo>
                <a:lnTo>
                  <a:pt x="249897" y="85102"/>
                </a:lnTo>
                <a:lnTo>
                  <a:pt x="249948" y="84963"/>
                </a:lnTo>
                <a:lnTo>
                  <a:pt x="250024" y="69926"/>
                </a:lnTo>
                <a:lnTo>
                  <a:pt x="249453" y="69494"/>
                </a:lnTo>
                <a:lnTo>
                  <a:pt x="249453" y="89992"/>
                </a:lnTo>
                <a:lnTo>
                  <a:pt x="245097" y="87972"/>
                </a:lnTo>
                <a:lnTo>
                  <a:pt x="244703" y="88087"/>
                </a:lnTo>
                <a:lnTo>
                  <a:pt x="244703" y="92113"/>
                </a:lnTo>
                <a:lnTo>
                  <a:pt x="244602" y="91909"/>
                </a:lnTo>
                <a:lnTo>
                  <a:pt x="244703" y="92113"/>
                </a:lnTo>
                <a:lnTo>
                  <a:pt x="244703" y="88087"/>
                </a:lnTo>
                <a:lnTo>
                  <a:pt x="244233" y="88290"/>
                </a:lnTo>
                <a:lnTo>
                  <a:pt x="244157" y="88620"/>
                </a:lnTo>
                <a:lnTo>
                  <a:pt x="244106" y="89420"/>
                </a:lnTo>
                <a:lnTo>
                  <a:pt x="243992" y="90093"/>
                </a:lnTo>
                <a:lnTo>
                  <a:pt x="243713" y="90805"/>
                </a:lnTo>
                <a:lnTo>
                  <a:pt x="244259" y="89687"/>
                </a:lnTo>
                <a:lnTo>
                  <a:pt x="244170" y="88709"/>
                </a:lnTo>
                <a:lnTo>
                  <a:pt x="244309" y="89585"/>
                </a:lnTo>
                <a:lnTo>
                  <a:pt x="244373" y="89446"/>
                </a:lnTo>
                <a:lnTo>
                  <a:pt x="244322" y="89687"/>
                </a:lnTo>
                <a:lnTo>
                  <a:pt x="243674" y="90919"/>
                </a:lnTo>
                <a:lnTo>
                  <a:pt x="243243" y="92011"/>
                </a:lnTo>
                <a:lnTo>
                  <a:pt x="243014" y="92608"/>
                </a:lnTo>
                <a:lnTo>
                  <a:pt x="242112" y="94056"/>
                </a:lnTo>
                <a:lnTo>
                  <a:pt x="241122" y="95135"/>
                </a:lnTo>
                <a:lnTo>
                  <a:pt x="242531" y="93827"/>
                </a:lnTo>
                <a:lnTo>
                  <a:pt x="240982" y="95288"/>
                </a:lnTo>
                <a:lnTo>
                  <a:pt x="240004" y="96431"/>
                </a:lnTo>
                <a:lnTo>
                  <a:pt x="242455" y="96278"/>
                </a:lnTo>
                <a:lnTo>
                  <a:pt x="240944" y="96393"/>
                </a:lnTo>
                <a:lnTo>
                  <a:pt x="240944" y="105321"/>
                </a:lnTo>
                <a:lnTo>
                  <a:pt x="240830" y="105752"/>
                </a:lnTo>
                <a:lnTo>
                  <a:pt x="240944" y="105321"/>
                </a:lnTo>
                <a:lnTo>
                  <a:pt x="240944" y="96393"/>
                </a:lnTo>
                <a:lnTo>
                  <a:pt x="239915" y="96456"/>
                </a:lnTo>
                <a:lnTo>
                  <a:pt x="238201" y="96786"/>
                </a:lnTo>
                <a:lnTo>
                  <a:pt x="237896" y="96761"/>
                </a:lnTo>
                <a:lnTo>
                  <a:pt x="237705" y="96761"/>
                </a:lnTo>
                <a:lnTo>
                  <a:pt x="237705" y="97155"/>
                </a:lnTo>
                <a:lnTo>
                  <a:pt x="237363" y="97840"/>
                </a:lnTo>
                <a:lnTo>
                  <a:pt x="236347" y="101053"/>
                </a:lnTo>
                <a:lnTo>
                  <a:pt x="237591" y="97104"/>
                </a:lnTo>
                <a:lnTo>
                  <a:pt x="237655" y="96888"/>
                </a:lnTo>
                <a:lnTo>
                  <a:pt x="237705" y="97155"/>
                </a:lnTo>
                <a:lnTo>
                  <a:pt x="237705" y="96761"/>
                </a:lnTo>
                <a:lnTo>
                  <a:pt x="237883" y="96151"/>
                </a:lnTo>
                <a:lnTo>
                  <a:pt x="237896" y="95796"/>
                </a:lnTo>
                <a:lnTo>
                  <a:pt x="237794" y="95923"/>
                </a:lnTo>
                <a:lnTo>
                  <a:pt x="237845" y="95732"/>
                </a:lnTo>
                <a:lnTo>
                  <a:pt x="240893" y="91897"/>
                </a:lnTo>
                <a:lnTo>
                  <a:pt x="241401" y="91186"/>
                </a:lnTo>
                <a:lnTo>
                  <a:pt x="243205" y="88747"/>
                </a:lnTo>
                <a:lnTo>
                  <a:pt x="244119" y="88341"/>
                </a:lnTo>
                <a:lnTo>
                  <a:pt x="244792" y="88036"/>
                </a:lnTo>
                <a:lnTo>
                  <a:pt x="245033" y="87934"/>
                </a:lnTo>
                <a:lnTo>
                  <a:pt x="245211" y="88023"/>
                </a:lnTo>
                <a:lnTo>
                  <a:pt x="249453" y="89992"/>
                </a:lnTo>
                <a:lnTo>
                  <a:pt x="249453" y="69494"/>
                </a:lnTo>
                <a:lnTo>
                  <a:pt x="249326" y="69392"/>
                </a:lnTo>
                <a:lnTo>
                  <a:pt x="243395" y="69024"/>
                </a:lnTo>
                <a:lnTo>
                  <a:pt x="242595" y="69316"/>
                </a:lnTo>
                <a:lnTo>
                  <a:pt x="236816" y="71437"/>
                </a:lnTo>
                <a:lnTo>
                  <a:pt x="236816" y="96685"/>
                </a:lnTo>
                <a:lnTo>
                  <a:pt x="235851" y="96520"/>
                </a:lnTo>
                <a:lnTo>
                  <a:pt x="236042" y="96570"/>
                </a:lnTo>
                <a:lnTo>
                  <a:pt x="235369" y="96431"/>
                </a:lnTo>
                <a:lnTo>
                  <a:pt x="235851" y="96520"/>
                </a:lnTo>
                <a:lnTo>
                  <a:pt x="236016" y="96545"/>
                </a:lnTo>
                <a:lnTo>
                  <a:pt x="236816" y="96685"/>
                </a:lnTo>
                <a:lnTo>
                  <a:pt x="236816" y="71437"/>
                </a:lnTo>
                <a:lnTo>
                  <a:pt x="235331" y="71970"/>
                </a:lnTo>
                <a:lnTo>
                  <a:pt x="235331" y="104330"/>
                </a:lnTo>
                <a:lnTo>
                  <a:pt x="234823" y="107467"/>
                </a:lnTo>
                <a:lnTo>
                  <a:pt x="234797" y="109347"/>
                </a:lnTo>
                <a:lnTo>
                  <a:pt x="234683" y="110604"/>
                </a:lnTo>
                <a:lnTo>
                  <a:pt x="234657" y="109245"/>
                </a:lnTo>
                <a:lnTo>
                  <a:pt x="234759" y="107797"/>
                </a:lnTo>
                <a:lnTo>
                  <a:pt x="234810" y="105892"/>
                </a:lnTo>
                <a:lnTo>
                  <a:pt x="234873" y="105702"/>
                </a:lnTo>
                <a:lnTo>
                  <a:pt x="234759" y="107772"/>
                </a:lnTo>
                <a:lnTo>
                  <a:pt x="235331" y="104330"/>
                </a:lnTo>
                <a:lnTo>
                  <a:pt x="235331" y="71970"/>
                </a:lnTo>
                <a:lnTo>
                  <a:pt x="233311" y="72707"/>
                </a:lnTo>
                <a:lnTo>
                  <a:pt x="232956" y="72834"/>
                </a:lnTo>
                <a:lnTo>
                  <a:pt x="231711" y="73939"/>
                </a:lnTo>
                <a:lnTo>
                  <a:pt x="231711" y="94691"/>
                </a:lnTo>
                <a:lnTo>
                  <a:pt x="231267" y="94322"/>
                </a:lnTo>
                <a:lnTo>
                  <a:pt x="231267" y="97383"/>
                </a:lnTo>
                <a:lnTo>
                  <a:pt x="230555" y="96837"/>
                </a:lnTo>
                <a:lnTo>
                  <a:pt x="230378" y="96710"/>
                </a:lnTo>
                <a:lnTo>
                  <a:pt x="230555" y="96837"/>
                </a:lnTo>
                <a:lnTo>
                  <a:pt x="230720" y="96723"/>
                </a:lnTo>
                <a:lnTo>
                  <a:pt x="230632" y="96888"/>
                </a:lnTo>
                <a:lnTo>
                  <a:pt x="231267" y="97383"/>
                </a:lnTo>
                <a:lnTo>
                  <a:pt x="231267" y="94322"/>
                </a:lnTo>
                <a:lnTo>
                  <a:pt x="230695" y="93827"/>
                </a:lnTo>
                <a:lnTo>
                  <a:pt x="231711" y="94691"/>
                </a:lnTo>
                <a:lnTo>
                  <a:pt x="231711" y="73939"/>
                </a:lnTo>
                <a:lnTo>
                  <a:pt x="228765" y="76542"/>
                </a:lnTo>
                <a:lnTo>
                  <a:pt x="228574" y="76796"/>
                </a:lnTo>
                <a:lnTo>
                  <a:pt x="222427" y="84683"/>
                </a:lnTo>
                <a:lnTo>
                  <a:pt x="222338" y="85877"/>
                </a:lnTo>
                <a:lnTo>
                  <a:pt x="222224" y="84937"/>
                </a:lnTo>
                <a:lnTo>
                  <a:pt x="222097" y="85102"/>
                </a:lnTo>
                <a:lnTo>
                  <a:pt x="219557" y="89890"/>
                </a:lnTo>
                <a:lnTo>
                  <a:pt x="219481" y="90093"/>
                </a:lnTo>
                <a:lnTo>
                  <a:pt x="219049" y="91465"/>
                </a:lnTo>
                <a:lnTo>
                  <a:pt x="219049" y="105752"/>
                </a:lnTo>
                <a:lnTo>
                  <a:pt x="217703" y="103149"/>
                </a:lnTo>
                <a:lnTo>
                  <a:pt x="217855" y="103441"/>
                </a:lnTo>
                <a:lnTo>
                  <a:pt x="219049" y="105752"/>
                </a:lnTo>
                <a:lnTo>
                  <a:pt x="219049" y="91465"/>
                </a:lnTo>
                <a:lnTo>
                  <a:pt x="218465" y="93294"/>
                </a:lnTo>
                <a:lnTo>
                  <a:pt x="217297" y="94488"/>
                </a:lnTo>
                <a:lnTo>
                  <a:pt x="217335" y="96824"/>
                </a:lnTo>
                <a:lnTo>
                  <a:pt x="217462" y="96431"/>
                </a:lnTo>
                <a:lnTo>
                  <a:pt x="217360" y="98501"/>
                </a:lnTo>
                <a:lnTo>
                  <a:pt x="215074" y="116065"/>
                </a:lnTo>
                <a:lnTo>
                  <a:pt x="215112" y="116776"/>
                </a:lnTo>
                <a:lnTo>
                  <a:pt x="216166" y="122224"/>
                </a:lnTo>
                <a:lnTo>
                  <a:pt x="216331" y="122580"/>
                </a:lnTo>
                <a:lnTo>
                  <a:pt x="218668" y="127419"/>
                </a:lnTo>
                <a:lnTo>
                  <a:pt x="220992" y="132257"/>
                </a:lnTo>
                <a:lnTo>
                  <a:pt x="221094" y="132435"/>
                </a:lnTo>
                <a:lnTo>
                  <a:pt x="224624" y="136817"/>
                </a:lnTo>
                <a:lnTo>
                  <a:pt x="224790" y="136918"/>
                </a:lnTo>
                <a:lnTo>
                  <a:pt x="234061" y="142328"/>
                </a:lnTo>
                <a:lnTo>
                  <a:pt x="234530" y="142608"/>
                </a:lnTo>
                <a:lnTo>
                  <a:pt x="240563" y="143217"/>
                </a:lnTo>
                <a:lnTo>
                  <a:pt x="241033" y="143103"/>
                </a:lnTo>
                <a:lnTo>
                  <a:pt x="244170" y="142341"/>
                </a:lnTo>
                <a:lnTo>
                  <a:pt x="246253" y="141833"/>
                </a:lnTo>
                <a:lnTo>
                  <a:pt x="251472" y="140563"/>
                </a:lnTo>
                <a:lnTo>
                  <a:pt x="252577" y="138760"/>
                </a:lnTo>
                <a:lnTo>
                  <a:pt x="265087" y="117538"/>
                </a:lnTo>
                <a:lnTo>
                  <a:pt x="265938" y="114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25785" y="210438"/>
            <a:ext cx="149225" cy="227965"/>
          </a:xfrm>
          <a:custGeom>
            <a:avLst/>
            <a:gdLst/>
            <a:ahLst/>
            <a:cxnLst/>
            <a:rect l="l" t="t" r="r" b="b"/>
            <a:pathLst>
              <a:path w="149225" h="227965">
                <a:moveTo>
                  <a:pt x="14351" y="74536"/>
                </a:moveTo>
                <a:lnTo>
                  <a:pt x="13423" y="71475"/>
                </a:lnTo>
                <a:lnTo>
                  <a:pt x="13385" y="71805"/>
                </a:lnTo>
                <a:lnTo>
                  <a:pt x="14351" y="74536"/>
                </a:lnTo>
                <a:close/>
              </a:path>
              <a:path w="149225" h="227965">
                <a:moveTo>
                  <a:pt x="91097" y="120065"/>
                </a:moveTo>
                <a:lnTo>
                  <a:pt x="90855" y="117525"/>
                </a:lnTo>
                <a:lnTo>
                  <a:pt x="90360" y="112445"/>
                </a:lnTo>
                <a:lnTo>
                  <a:pt x="89801" y="110096"/>
                </a:lnTo>
                <a:lnTo>
                  <a:pt x="89916" y="109905"/>
                </a:lnTo>
                <a:lnTo>
                  <a:pt x="87528" y="100418"/>
                </a:lnTo>
                <a:lnTo>
                  <a:pt x="88150" y="103073"/>
                </a:lnTo>
                <a:lnTo>
                  <a:pt x="88557" y="104825"/>
                </a:lnTo>
                <a:lnTo>
                  <a:pt x="73558" y="104825"/>
                </a:lnTo>
                <a:lnTo>
                  <a:pt x="68478" y="104825"/>
                </a:lnTo>
                <a:lnTo>
                  <a:pt x="69583" y="103073"/>
                </a:lnTo>
                <a:lnTo>
                  <a:pt x="78041" y="103073"/>
                </a:lnTo>
                <a:lnTo>
                  <a:pt x="88150" y="103073"/>
                </a:lnTo>
                <a:lnTo>
                  <a:pt x="87363" y="99745"/>
                </a:lnTo>
                <a:lnTo>
                  <a:pt x="85496" y="94665"/>
                </a:lnTo>
                <a:lnTo>
                  <a:pt x="81000" y="84505"/>
                </a:lnTo>
                <a:lnTo>
                  <a:pt x="80619" y="84429"/>
                </a:lnTo>
                <a:lnTo>
                  <a:pt x="77165" y="79425"/>
                </a:lnTo>
                <a:lnTo>
                  <a:pt x="76619" y="78828"/>
                </a:lnTo>
                <a:lnTo>
                  <a:pt x="76555" y="78105"/>
                </a:lnTo>
                <a:lnTo>
                  <a:pt x="71120" y="72834"/>
                </a:lnTo>
                <a:lnTo>
                  <a:pt x="69011" y="70535"/>
                </a:lnTo>
                <a:lnTo>
                  <a:pt x="68745" y="70535"/>
                </a:lnTo>
                <a:lnTo>
                  <a:pt x="64109" y="66725"/>
                </a:lnTo>
                <a:lnTo>
                  <a:pt x="56362" y="62725"/>
                </a:lnTo>
                <a:lnTo>
                  <a:pt x="55321" y="62166"/>
                </a:lnTo>
                <a:lnTo>
                  <a:pt x="55321" y="78105"/>
                </a:lnTo>
                <a:lnTo>
                  <a:pt x="55283" y="84239"/>
                </a:lnTo>
                <a:lnTo>
                  <a:pt x="55270" y="79425"/>
                </a:lnTo>
                <a:lnTo>
                  <a:pt x="53301" y="79425"/>
                </a:lnTo>
                <a:lnTo>
                  <a:pt x="53301" y="83235"/>
                </a:lnTo>
                <a:lnTo>
                  <a:pt x="49872" y="81953"/>
                </a:lnTo>
                <a:lnTo>
                  <a:pt x="53301" y="83235"/>
                </a:lnTo>
                <a:lnTo>
                  <a:pt x="53301" y="79425"/>
                </a:lnTo>
                <a:lnTo>
                  <a:pt x="45847" y="79425"/>
                </a:lnTo>
                <a:lnTo>
                  <a:pt x="45173" y="79425"/>
                </a:lnTo>
                <a:lnTo>
                  <a:pt x="45999" y="79311"/>
                </a:lnTo>
                <a:lnTo>
                  <a:pt x="55270" y="79311"/>
                </a:lnTo>
                <a:lnTo>
                  <a:pt x="55321" y="78105"/>
                </a:lnTo>
                <a:lnTo>
                  <a:pt x="55321" y="62166"/>
                </a:lnTo>
                <a:lnTo>
                  <a:pt x="54457" y="61696"/>
                </a:lnTo>
                <a:lnTo>
                  <a:pt x="54343" y="61849"/>
                </a:lnTo>
                <a:lnTo>
                  <a:pt x="54279" y="61645"/>
                </a:lnTo>
                <a:lnTo>
                  <a:pt x="54432" y="61722"/>
                </a:lnTo>
                <a:lnTo>
                  <a:pt x="59385" y="51485"/>
                </a:lnTo>
                <a:lnTo>
                  <a:pt x="59270" y="51104"/>
                </a:lnTo>
                <a:lnTo>
                  <a:pt x="60325" y="48945"/>
                </a:lnTo>
                <a:lnTo>
                  <a:pt x="62001" y="42595"/>
                </a:lnTo>
                <a:lnTo>
                  <a:pt x="62331" y="41325"/>
                </a:lnTo>
                <a:lnTo>
                  <a:pt x="62801" y="36360"/>
                </a:lnTo>
                <a:lnTo>
                  <a:pt x="62331" y="40055"/>
                </a:lnTo>
                <a:lnTo>
                  <a:pt x="62801" y="36309"/>
                </a:lnTo>
                <a:lnTo>
                  <a:pt x="62979" y="34975"/>
                </a:lnTo>
                <a:lnTo>
                  <a:pt x="63449" y="29895"/>
                </a:lnTo>
                <a:lnTo>
                  <a:pt x="63385" y="25844"/>
                </a:lnTo>
                <a:lnTo>
                  <a:pt x="63055" y="21005"/>
                </a:lnTo>
                <a:lnTo>
                  <a:pt x="62217" y="19481"/>
                </a:lnTo>
                <a:lnTo>
                  <a:pt x="62217" y="28625"/>
                </a:lnTo>
                <a:lnTo>
                  <a:pt x="51879" y="28625"/>
                </a:lnTo>
                <a:lnTo>
                  <a:pt x="51333" y="28625"/>
                </a:lnTo>
                <a:lnTo>
                  <a:pt x="51333" y="62915"/>
                </a:lnTo>
                <a:lnTo>
                  <a:pt x="51333" y="63106"/>
                </a:lnTo>
                <a:lnTo>
                  <a:pt x="51244" y="62953"/>
                </a:lnTo>
                <a:lnTo>
                  <a:pt x="51333" y="28625"/>
                </a:lnTo>
                <a:lnTo>
                  <a:pt x="50444" y="28625"/>
                </a:lnTo>
                <a:lnTo>
                  <a:pt x="50444" y="63309"/>
                </a:lnTo>
                <a:lnTo>
                  <a:pt x="50431" y="67614"/>
                </a:lnTo>
                <a:lnTo>
                  <a:pt x="50380" y="63334"/>
                </a:lnTo>
                <a:lnTo>
                  <a:pt x="50355" y="61645"/>
                </a:lnTo>
                <a:lnTo>
                  <a:pt x="50152" y="61417"/>
                </a:lnTo>
                <a:lnTo>
                  <a:pt x="50368" y="61379"/>
                </a:lnTo>
                <a:lnTo>
                  <a:pt x="50279" y="61531"/>
                </a:lnTo>
                <a:lnTo>
                  <a:pt x="50368" y="61671"/>
                </a:lnTo>
                <a:lnTo>
                  <a:pt x="50380" y="63334"/>
                </a:lnTo>
                <a:lnTo>
                  <a:pt x="50444" y="28625"/>
                </a:lnTo>
                <a:lnTo>
                  <a:pt x="46012" y="28625"/>
                </a:lnTo>
                <a:lnTo>
                  <a:pt x="47282" y="27482"/>
                </a:lnTo>
                <a:lnTo>
                  <a:pt x="54394" y="27482"/>
                </a:lnTo>
                <a:lnTo>
                  <a:pt x="61137" y="27482"/>
                </a:lnTo>
                <a:lnTo>
                  <a:pt x="62217" y="28625"/>
                </a:lnTo>
                <a:lnTo>
                  <a:pt x="62217" y="19481"/>
                </a:lnTo>
                <a:lnTo>
                  <a:pt x="60667" y="16662"/>
                </a:lnTo>
                <a:lnTo>
                  <a:pt x="59766" y="14655"/>
                </a:lnTo>
                <a:lnTo>
                  <a:pt x="56921" y="9575"/>
                </a:lnTo>
                <a:lnTo>
                  <a:pt x="52463" y="5765"/>
                </a:lnTo>
                <a:lnTo>
                  <a:pt x="46024" y="3200"/>
                </a:lnTo>
                <a:lnTo>
                  <a:pt x="46024" y="27355"/>
                </a:lnTo>
                <a:lnTo>
                  <a:pt x="45808" y="29895"/>
                </a:lnTo>
                <a:lnTo>
                  <a:pt x="45288" y="33832"/>
                </a:lnTo>
                <a:lnTo>
                  <a:pt x="44767" y="37515"/>
                </a:lnTo>
                <a:lnTo>
                  <a:pt x="44081" y="39674"/>
                </a:lnTo>
                <a:lnTo>
                  <a:pt x="44081" y="75615"/>
                </a:lnTo>
                <a:lnTo>
                  <a:pt x="42532" y="75615"/>
                </a:lnTo>
                <a:lnTo>
                  <a:pt x="42227" y="75615"/>
                </a:lnTo>
                <a:lnTo>
                  <a:pt x="43459" y="74345"/>
                </a:lnTo>
                <a:lnTo>
                  <a:pt x="43675" y="74155"/>
                </a:lnTo>
                <a:lnTo>
                  <a:pt x="43764" y="74498"/>
                </a:lnTo>
                <a:lnTo>
                  <a:pt x="43675" y="74155"/>
                </a:lnTo>
                <a:lnTo>
                  <a:pt x="42278" y="75565"/>
                </a:lnTo>
                <a:lnTo>
                  <a:pt x="42583" y="75565"/>
                </a:lnTo>
                <a:lnTo>
                  <a:pt x="44056" y="75565"/>
                </a:lnTo>
                <a:lnTo>
                  <a:pt x="44081" y="39674"/>
                </a:lnTo>
                <a:lnTo>
                  <a:pt x="43484" y="41541"/>
                </a:lnTo>
                <a:lnTo>
                  <a:pt x="43484" y="72859"/>
                </a:lnTo>
                <a:lnTo>
                  <a:pt x="43484" y="73482"/>
                </a:lnTo>
                <a:lnTo>
                  <a:pt x="43370" y="73075"/>
                </a:lnTo>
                <a:lnTo>
                  <a:pt x="43484" y="72859"/>
                </a:lnTo>
                <a:lnTo>
                  <a:pt x="43484" y="41541"/>
                </a:lnTo>
                <a:lnTo>
                  <a:pt x="43154" y="42570"/>
                </a:lnTo>
                <a:lnTo>
                  <a:pt x="42329" y="44157"/>
                </a:lnTo>
                <a:lnTo>
                  <a:pt x="40741" y="47155"/>
                </a:lnTo>
                <a:lnTo>
                  <a:pt x="40741" y="76974"/>
                </a:lnTo>
                <a:lnTo>
                  <a:pt x="40652" y="77228"/>
                </a:lnTo>
                <a:lnTo>
                  <a:pt x="40741" y="76974"/>
                </a:lnTo>
                <a:lnTo>
                  <a:pt x="40741" y="47155"/>
                </a:lnTo>
                <a:lnTo>
                  <a:pt x="38442" y="51485"/>
                </a:lnTo>
                <a:lnTo>
                  <a:pt x="38569" y="51968"/>
                </a:lnTo>
                <a:lnTo>
                  <a:pt x="37363" y="54025"/>
                </a:lnTo>
                <a:lnTo>
                  <a:pt x="37236" y="54025"/>
                </a:lnTo>
                <a:lnTo>
                  <a:pt x="36614" y="54571"/>
                </a:lnTo>
                <a:lnTo>
                  <a:pt x="36614" y="55295"/>
                </a:lnTo>
                <a:lnTo>
                  <a:pt x="35801" y="56045"/>
                </a:lnTo>
                <a:lnTo>
                  <a:pt x="35801" y="77139"/>
                </a:lnTo>
                <a:lnTo>
                  <a:pt x="35775" y="77000"/>
                </a:lnTo>
                <a:lnTo>
                  <a:pt x="35801" y="77139"/>
                </a:lnTo>
                <a:lnTo>
                  <a:pt x="35801" y="56045"/>
                </a:lnTo>
                <a:lnTo>
                  <a:pt x="35280" y="56527"/>
                </a:lnTo>
                <a:lnTo>
                  <a:pt x="35280" y="76885"/>
                </a:lnTo>
                <a:lnTo>
                  <a:pt x="33667" y="74498"/>
                </a:lnTo>
                <a:lnTo>
                  <a:pt x="33566" y="74345"/>
                </a:lnTo>
                <a:lnTo>
                  <a:pt x="33667" y="74498"/>
                </a:lnTo>
                <a:lnTo>
                  <a:pt x="35280" y="76885"/>
                </a:lnTo>
                <a:lnTo>
                  <a:pt x="35280" y="56527"/>
                </a:lnTo>
                <a:lnTo>
                  <a:pt x="33223" y="58407"/>
                </a:lnTo>
                <a:lnTo>
                  <a:pt x="33223" y="64795"/>
                </a:lnTo>
                <a:lnTo>
                  <a:pt x="33096" y="65379"/>
                </a:lnTo>
                <a:lnTo>
                  <a:pt x="33185" y="64770"/>
                </a:lnTo>
                <a:lnTo>
                  <a:pt x="33223" y="58407"/>
                </a:lnTo>
                <a:lnTo>
                  <a:pt x="31686" y="59804"/>
                </a:lnTo>
                <a:lnTo>
                  <a:pt x="36614" y="55295"/>
                </a:lnTo>
                <a:lnTo>
                  <a:pt x="36614" y="54571"/>
                </a:lnTo>
                <a:lnTo>
                  <a:pt x="32854" y="57835"/>
                </a:lnTo>
                <a:lnTo>
                  <a:pt x="31457" y="57835"/>
                </a:lnTo>
                <a:lnTo>
                  <a:pt x="31026" y="53987"/>
                </a:lnTo>
                <a:lnTo>
                  <a:pt x="30429" y="49136"/>
                </a:lnTo>
                <a:lnTo>
                  <a:pt x="30048" y="46863"/>
                </a:lnTo>
                <a:lnTo>
                  <a:pt x="29845" y="45694"/>
                </a:lnTo>
                <a:lnTo>
                  <a:pt x="29006" y="40678"/>
                </a:lnTo>
                <a:lnTo>
                  <a:pt x="28702" y="39217"/>
                </a:lnTo>
                <a:lnTo>
                  <a:pt x="27635" y="34086"/>
                </a:lnTo>
                <a:lnTo>
                  <a:pt x="26543" y="29806"/>
                </a:lnTo>
                <a:lnTo>
                  <a:pt x="27178" y="32359"/>
                </a:lnTo>
                <a:lnTo>
                  <a:pt x="25984" y="27622"/>
                </a:lnTo>
                <a:lnTo>
                  <a:pt x="25869" y="27152"/>
                </a:lnTo>
                <a:lnTo>
                  <a:pt x="24726" y="23037"/>
                </a:lnTo>
                <a:lnTo>
                  <a:pt x="23977" y="20396"/>
                </a:lnTo>
                <a:lnTo>
                  <a:pt x="23406" y="18478"/>
                </a:lnTo>
                <a:lnTo>
                  <a:pt x="24853" y="17818"/>
                </a:lnTo>
                <a:lnTo>
                  <a:pt x="27330" y="17195"/>
                </a:lnTo>
                <a:lnTo>
                  <a:pt x="28003" y="17195"/>
                </a:lnTo>
                <a:lnTo>
                  <a:pt x="36474" y="17195"/>
                </a:lnTo>
                <a:lnTo>
                  <a:pt x="36398" y="16662"/>
                </a:lnTo>
                <a:lnTo>
                  <a:pt x="36563" y="17094"/>
                </a:lnTo>
                <a:lnTo>
                  <a:pt x="39624" y="18186"/>
                </a:lnTo>
                <a:lnTo>
                  <a:pt x="42418" y="19786"/>
                </a:lnTo>
                <a:lnTo>
                  <a:pt x="43700" y="20904"/>
                </a:lnTo>
                <a:lnTo>
                  <a:pt x="44729" y="23545"/>
                </a:lnTo>
                <a:lnTo>
                  <a:pt x="45999" y="25844"/>
                </a:lnTo>
                <a:lnTo>
                  <a:pt x="46024" y="27355"/>
                </a:lnTo>
                <a:lnTo>
                  <a:pt x="46024" y="3200"/>
                </a:lnTo>
                <a:lnTo>
                  <a:pt x="42926" y="1955"/>
                </a:lnTo>
                <a:lnTo>
                  <a:pt x="42532" y="2159"/>
                </a:lnTo>
                <a:lnTo>
                  <a:pt x="42138" y="1955"/>
                </a:lnTo>
                <a:lnTo>
                  <a:pt x="36741" y="685"/>
                </a:lnTo>
                <a:lnTo>
                  <a:pt x="27101" y="1955"/>
                </a:lnTo>
                <a:lnTo>
                  <a:pt x="26885" y="1955"/>
                </a:lnTo>
                <a:lnTo>
                  <a:pt x="22339" y="3225"/>
                </a:lnTo>
                <a:lnTo>
                  <a:pt x="18910" y="4318"/>
                </a:lnTo>
                <a:lnTo>
                  <a:pt x="16383" y="5067"/>
                </a:lnTo>
                <a:lnTo>
                  <a:pt x="14871" y="2514"/>
                </a:lnTo>
                <a:lnTo>
                  <a:pt x="13119" y="1981"/>
                </a:lnTo>
                <a:lnTo>
                  <a:pt x="7124" y="127"/>
                </a:lnTo>
                <a:lnTo>
                  <a:pt x="6743" y="0"/>
                </a:lnTo>
                <a:lnTo>
                  <a:pt x="5295" y="774"/>
                </a:lnTo>
                <a:lnTo>
                  <a:pt x="2908" y="1612"/>
                </a:lnTo>
                <a:lnTo>
                  <a:pt x="2616" y="2184"/>
                </a:lnTo>
                <a:lnTo>
                  <a:pt x="2374" y="2311"/>
                </a:lnTo>
                <a:lnTo>
                  <a:pt x="2108" y="3149"/>
                </a:lnTo>
                <a:lnTo>
                  <a:pt x="1612" y="4114"/>
                </a:lnTo>
                <a:lnTo>
                  <a:pt x="292" y="5410"/>
                </a:lnTo>
                <a:lnTo>
                  <a:pt x="292" y="6654"/>
                </a:lnTo>
                <a:lnTo>
                  <a:pt x="0" y="7213"/>
                </a:lnTo>
                <a:lnTo>
                  <a:pt x="38" y="9867"/>
                </a:lnTo>
                <a:lnTo>
                  <a:pt x="381" y="10998"/>
                </a:lnTo>
                <a:lnTo>
                  <a:pt x="1181" y="13677"/>
                </a:lnTo>
                <a:lnTo>
                  <a:pt x="1778" y="15646"/>
                </a:lnTo>
                <a:lnTo>
                  <a:pt x="2387" y="15976"/>
                </a:lnTo>
                <a:lnTo>
                  <a:pt x="3086" y="17297"/>
                </a:lnTo>
                <a:lnTo>
                  <a:pt x="3390" y="17868"/>
                </a:lnTo>
                <a:lnTo>
                  <a:pt x="4838" y="20650"/>
                </a:lnTo>
                <a:lnTo>
                  <a:pt x="3086" y="17297"/>
                </a:lnTo>
                <a:lnTo>
                  <a:pt x="5270" y="21932"/>
                </a:lnTo>
                <a:lnTo>
                  <a:pt x="8496" y="27660"/>
                </a:lnTo>
                <a:lnTo>
                  <a:pt x="9029" y="31165"/>
                </a:lnTo>
                <a:lnTo>
                  <a:pt x="9486" y="34975"/>
                </a:lnTo>
                <a:lnTo>
                  <a:pt x="10515" y="35814"/>
                </a:lnTo>
                <a:lnTo>
                  <a:pt x="14287" y="65341"/>
                </a:lnTo>
                <a:lnTo>
                  <a:pt x="12369" y="67995"/>
                </a:lnTo>
                <a:lnTo>
                  <a:pt x="13423" y="71475"/>
                </a:lnTo>
                <a:lnTo>
                  <a:pt x="13614" y="69799"/>
                </a:lnTo>
                <a:lnTo>
                  <a:pt x="13525" y="71805"/>
                </a:lnTo>
                <a:lnTo>
                  <a:pt x="14706" y="75615"/>
                </a:lnTo>
                <a:lnTo>
                  <a:pt x="15100" y="76847"/>
                </a:lnTo>
                <a:lnTo>
                  <a:pt x="14351" y="74536"/>
                </a:lnTo>
                <a:lnTo>
                  <a:pt x="15100" y="76898"/>
                </a:lnTo>
                <a:lnTo>
                  <a:pt x="15379" y="82130"/>
                </a:lnTo>
                <a:lnTo>
                  <a:pt x="15684" y="88379"/>
                </a:lnTo>
                <a:lnTo>
                  <a:pt x="15824" y="91325"/>
                </a:lnTo>
                <a:lnTo>
                  <a:pt x="16357" y="99415"/>
                </a:lnTo>
                <a:lnTo>
                  <a:pt x="30873" y="129209"/>
                </a:lnTo>
                <a:lnTo>
                  <a:pt x="34798" y="128435"/>
                </a:lnTo>
                <a:lnTo>
                  <a:pt x="37426" y="124498"/>
                </a:lnTo>
                <a:lnTo>
                  <a:pt x="37807" y="123278"/>
                </a:lnTo>
                <a:lnTo>
                  <a:pt x="37807" y="116192"/>
                </a:lnTo>
                <a:lnTo>
                  <a:pt x="37033" y="110159"/>
                </a:lnTo>
                <a:lnTo>
                  <a:pt x="36156" y="104736"/>
                </a:lnTo>
                <a:lnTo>
                  <a:pt x="35306" y="99415"/>
                </a:lnTo>
                <a:lnTo>
                  <a:pt x="33743" y="82296"/>
                </a:lnTo>
                <a:lnTo>
                  <a:pt x="33985" y="87528"/>
                </a:lnTo>
                <a:lnTo>
                  <a:pt x="33731" y="82169"/>
                </a:lnTo>
                <a:lnTo>
                  <a:pt x="33604" y="80352"/>
                </a:lnTo>
                <a:lnTo>
                  <a:pt x="39547" y="78409"/>
                </a:lnTo>
                <a:lnTo>
                  <a:pt x="42430" y="78879"/>
                </a:lnTo>
                <a:lnTo>
                  <a:pt x="43853" y="79425"/>
                </a:lnTo>
                <a:lnTo>
                  <a:pt x="46977" y="80695"/>
                </a:lnTo>
                <a:lnTo>
                  <a:pt x="54660" y="84505"/>
                </a:lnTo>
                <a:lnTo>
                  <a:pt x="54851" y="84429"/>
                </a:lnTo>
                <a:lnTo>
                  <a:pt x="56375" y="85775"/>
                </a:lnTo>
                <a:lnTo>
                  <a:pt x="58978" y="88315"/>
                </a:lnTo>
                <a:lnTo>
                  <a:pt x="62052" y="91313"/>
                </a:lnTo>
                <a:lnTo>
                  <a:pt x="63576" y="93992"/>
                </a:lnTo>
                <a:lnTo>
                  <a:pt x="65557" y="98475"/>
                </a:lnTo>
                <a:lnTo>
                  <a:pt x="67297" y="102285"/>
                </a:lnTo>
                <a:lnTo>
                  <a:pt x="68757" y="106095"/>
                </a:lnTo>
                <a:lnTo>
                  <a:pt x="69735" y="109905"/>
                </a:lnTo>
                <a:lnTo>
                  <a:pt x="71031" y="114985"/>
                </a:lnTo>
                <a:lnTo>
                  <a:pt x="71374" y="116255"/>
                </a:lnTo>
                <a:lnTo>
                  <a:pt x="73710" y="122605"/>
                </a:lnTo>
                <a:lnTo>
                  <a:pt x="79781" y="131495"/>
                </a:lnTo>
                <a:lnTo>
                  <a:pt x="83743" y="131495"/>
                </a:lnTo>
                <a:lnTo>
                  <a:pt x="87668" y="128955"/>
                </a:lnTo>
                <a:lnTo>
                  <a:pt x="88480" y="127685"/>
                </a:lnTo>
                <a:lnTo>
                  <a:pt x="91097" y="120065"/>
                </a:lnTo>
                <a:close/>
              </a:path>
              <a:path w="149225" h="227965">
                <a:moveTo>
                  <a:pt x="116090" y="114731"/>
                </a:moveTo>
                <a:lnTo>
                  <a:pt x="116065" y="111340"/>
                </a:lnTo>
                <a:lnTo>
                  <a:pt x="115684" y="112864"/>
                </a:lnTo>
                <a:lnTo>
                  <a:pt x="115557" y="113842"/>
                </a:lnTo>
                <a:lnTo>
                  <a:pt x="116090" y="114731"/>
                </a:lnTo>
                <a:close/>
              </a:path>
              <a:path w="149225" h="227965">
                <a:moveTo>
                  <a:pt x="122097" y="207162"/>
                </a:moveTo>
                <a:lnTo>
                  <a:pt x="121373" y="206540"/>
                </a:lnTo>
                <a:lnTo>
                  <a:pt x="120205" y="206032"/>
                </a:lnTo>
                <a:lnTo>
                  <a:pt x="122097" y="207162"/>
                </a:lnTo>
                <a:close/>
              </a:path>
              <a:path w="149225" h="227965">
                <a:moveTo>
                  <a:pt x="141947" y="71056"/>
                </a:moveTo>
                <a:lnTo>
                  <a:pt x="141566" y="64020"/>
                </a:lnTo>
                <a:lnTo>
                  <a:pt x="139001" y="61328"/>
                </a:lnTo>
                <a:lnTo>
                  <a:pt x="136817" y="61112"/>
                </a:lnTo>
                <a:lnTo>
                  <a:pt x="136817" y="67310"/>
                </a:lnTo>
                <a:lnTo>
                  <a:pt x="136652" y="67970"/>
                </a:lnTo>
                <a:lnTo>
                  <a:pt x="136715" y="66395"/>
                </a:lnTo>
                <a:lnTo>
                  <a:pt x="136817" y="67310"/>
                </a:lnTo>
                <a:lnTo>
                  <a:pt x="136817" y="61112"/>
                </a:lnTo>
                <a:lnTo>
                  <a:pt x="134721" y="60883"/>
                </a:lnTo>
                <a:lnTo>
                  <a:pt x="134721" y="62750"/>
                </a:lnTo>
                <a:lnTo>
                  <a:pt x="133731" y="61899"/>
                </a:lnTo>
                <a:lnTo>
                  <a:pt x="134721" y="62750"/>
                </a:lnTo>
                <a:lnTo>
                  <a:pt x="134721" y="60883"/>
                </a:lnTo>
                <a:lnTo>
                  <a:pt x="133096" y="60718"/>
                </a:lnTo>
                <a:lnTo>
                  <a:pt x="133096" y="61468"/>
                </a:lnTo>
                <a:lnTo>
                  <a:pt x="132321" y="60921"/>
                </a:lnTo>
                <a:lnTo>
                  <a:pt x="133096" y="61468"/>
                </a:lnTo>
                <a:lnTo>
                  <a:pt x="133096" y="60718"/>
                </a:lnTo>
                <a:lnTo>
                  <a:pt x="131813" y="60579"/>
                </a:lnTo>
                <a:lnTo>
                  <a:pt x="131483" y="60350"/>
                </a:lnTo>
                <a:lnTo>
                  <a:pt x="131483" y="74434"/>
                </a:lnTo>
                <a:lnTo>
                  <a:pt x="131483" y="60350"/>
                </a:lnTo>
                <a:lnTo>
                  <a:pt x="129933" y="59296"/>
                </a:lnTo>
                <a:lnTo>
                  <a:pt x="126631" y="59918"/>
                </a:lnTo>
                <a:lnTo>
                  <a:pt x="126263" y="59867"/>
                </a:lnTo>
                <a:lnTo>
                  <a:pt x="126060" y="60032"/>
                </a:lnTo>
                <a:lnTo>
                  <a:pt x="125412" y="60147"/>
                </a:lnTo>
                <a:lnTo>
                  <a:pt x="124891" y="60921"/>
                </a:lnTo>
                <a:lnTo>
                  <a:pt x="124028" y="61582"/>
                </a:lnTo>
                <a:lnTo>
                  <a:pt x="123126" y="61861"/>
                </a:lnTo>
                <a:lnTo>
                  <a:pt x="122796" y="62522"/>
                </a:lnTo>
                <a:lnTo>
                  <a:pt x="122631" y="62636"/>
                </a:lnTo>
                <a:lnTo>
                  <a:pt x="122593" y="62903"/>
                </a:lnTo>
                <a:lnTo>
                  <a:pt x="121031" y="65951"/>
                </a:lnTo>
                <a:lnTo>
                  <a:pt x="121170" y="66395"/>
                </a:lnTo>
                <a:lnTo>
                  <a:pt x="121361" y="66103"/>
                </a:lnTo>
                <a:lnTo>
                  <a:pt x="121297" y="66789"/>
                </a:lnTo>
                <a:lnTo>
                  <a:pt x="121170" y="66395"/>
                </a:lnTo>
                <a:lnTo>
                  <a:pt x="120916" y="66789"/>
                </a:lnTo>
                <a:lnTo>
                  <a:pt x="121589" y="70345"/>
                </a:lnTo>
                <a:lnTo>
                  <a:pt x="121653" y="70650"/>
                </a:lnTo>
                <a:lnTo>
                  <a:pt x="121767" y="71297"/>
                </a:lnTo>
                <a:lnTo>
                  <a:pt x="122542" y="71818"/>
                </a:lnTo>
                <a:lnTo>
                  <a:pt x="124269" y="74104"/>
                </a:lnTo>
                <a:lnTo>
                  <a:pt x="124396" y="74180"/>
                </a:lnTo>
                <a:lnTo>
                  <a:pt x="125361" y="74320"/>
                </a:lnTo>
                <a:lnTo>
                  <a:pt x="125615" y="74523"/>
                </a:lnTo>
                <a:lnTo>
                  <a:pt x="126644" y="74612"/>
                </a:lnTo>
                <a:lnTo>
                  <a:pt x="126974" y="74841"/>
                </a:lnTo>
                <a:lnTo>
                  <a:pt x="129374" y="75158"/>
                </a:lnTo>
                <a:lnTo>
                  <a:pt x="130416" y="74790"/>
                </a:lnTo>
                <a:lnTo>
                  <a:pt x="130670" y="74701"/>
                </a:lnTo>
                <a:lnTo>
                  <a:pt x="139090" y="74244"/>
                </a:lnTo>
                <a:lnTo>
                  <a:pt x="141947" y="71056"/>
                </a:lnTo>
                <a:close/>
              </a:path>
              <a:path w="149225" h="227965">
                <a:moveTo>
                  <a:pt x="148653" y="192633"/>
                </a:moveTo>
                <a:lnTo>
                  <a:pt x="148437" y="186423"/>
                </a:lnTo>
                <a:lnTo>
                  <a:pt x="148310" y="182727"/>
                </a:lnTo>
                <a:lnTo>
                  <a:pt x="148209" y="180124"/>
                </a:lnTo>
                <a:lnTo>
                  <a:pt x="148107" y="178765"/>
                </a:lnTo>
                <a:lnTo>
                  <a:pt x="147789" y="174929"/>
                </a:lnTo>
                <a:lnTo>
                  <a:pt x="147586" y="172453"/>
                </a:lnTo>
                <a:lnTo>
                  <a:pt x="146786" y="164820"/>
                </a:lnTo>
                <a:lnTo>
                  <a:pt x="147180" y="169926"/>
                </a:lnTo>
                <a:lnTo>
                  <a:pt x="146773" y="164719"/>
                </a:lnTo>
                <a:lnTo>
                  <a:pt x="146265" y="159969"/>
                </a:lnTo>
                <a:lnTo>
                  <a:pt x="145973" y="157187"/>
                </a:lnTo>
                <a:lnTo>
                  <a:pt x="145859" y="156451"/>
                </a:lnTo>
                <a:lnTo>
                  <a:pt x="145440" y="153644"/>
                </a:lnTo>
                <a:lnTo>
                  <a:pt x="144818" y="149567"/>
                </a:lnTo>
                <a:lnTo>
                  <a:pt x="144437" y="148132"/>
                </a:lnTo>
                <a:lnTo>
                  <a:pt x="144437" y="214884"/>
                </a:lnTo>
                <a:lnTo>
                  <a:pt x="141109" y="214884"/>
                </a:lnTo>
                <a:lnTo>
                  <a:pt x="135559" y="214884"/>
                </a:lnTo>
                <a:lnTo>
                  <a:pt x="136093" y="222389"/>
                </a:lnTo>
                <a:lnTo>
                  <a:pt x="135458" y="213550"/>
                </a:lnTo>
                <a:lnTo>
                  <a:pt x="143268" y="213550"/>
                </a:lnTo>
                <a:lnTo>
                  <a:pt x="144386" y="213550"/>
                </a:lnTo>
                <a:lnTo>
                  <a:pt x="144437" y="214884"/>
                </a:lnTo>
                <a:lnTo>
                  <a:pt x="144437" y="148132"/>
                </a:lnTo>
                <a:lnTo>
                  <a:pt x="142862" y="142151"/>
                </a:lnTo>
                <a:lnTo>
                  <a:pt x="142125" y="139369"/>
                </a:lnTo>
                <a:lnTo>
                  <a:pt x="141655" y="137617"/>
                </a:lnTo>
                <a:lnTo>
                  <a:pt x="141439" y="136804"/>
                </a:lnTo>
                <a:lnTo>
                  <a:pt x="139801" y="131432"/>
                </a:lnTo>
                <a:lnTo>
                  <a:pt x="137401" y="126644"/>
                </a:lnTo>
                <a:lnTo>
                  <a:pt x="138772" y="129819"/>
                </a:lnTo>
                <a:lnTo>
                  <a:pt x="137248" y="126314"/>
                </a:lnTo>
                <a:lnTo>
                  <a:pt x="137096" y="126022"/>
                </a:lnTo>
                <a:lnTo>
                  <a:pt x="136690" y="125209"/>
                </a:lnTo>
                <a:lnTo>
                  <a:pt x="136537" y="124904"/>
                </a:lnTo>
                <a:lnTo>
                  <a:pt x="135788" y="123367"/>
                </a:lnTo>
                <a:lnTo>
                  <a:pt x="135636" y="123101"/>
                </a:lnTo>
                <a:lnTo>
                  <a:pt x="135318" y="122440"/>
                </a:lnTo>
                <a:lnTo>
                  <a:pt x="134480" y="120891"/>
                </a:lnTo>
                <a:lnTo>
                  <a:pt x="134480" y="122148"/>
                </a:lnTo>
                <a:lnTo>
                  <a:pt x="134378" y="122428"/>
                </a:lnTo>
                <a:lnTo>
                  <a:pt x="134454" y="122148"/>
                </a:lnTo>
                <a:lnTo>
                  <a:pt x="134480" y="120891"/>
                </a:lnTo>
                <a:lnTo>
                  <a:pt x="134073" y="120116"/>
                </a:lnTo>
                <a:lnTo>
                  <a:pt x="132549" y="117551"/>
                </a:lnTo>
                <a:lnTo>
                  <a:pt x="132181" y="116903"/>
                </a:lnTo>
                <a:lnTo>
                  <a:pt x="132308" y="114731"/>
                </a:lnTo>
                <a:lnTo>
                  <a:pt x="132207" y="113601"/>
                </a:lnTo>
                <a:lnTo>
                  <a:pt x="131089" y="111937"/>
                </a:lnTo>
                <a:lnTo>
                  <a:pt x="131089" y="115062"/>
                </a:lnTo>
                <a:lnTo>
                  <a:pt x="131013" y="114935"/>
                </a:lnTo>
                <a:lnTo>
                  <a:pt x="130848" y="114109"/>
                </a:lnTo>
                <a:lnTo>
                  <a:pt x="130721" y="113639"/>
                </a:lnTo>
                <a:lnTo>
                  <a:pt x="130695" y="114388"/>
                </a:lnTo>
                <a:lnTo>
                  <a:pt x="130568" y="115900"/>
                </a:lnTo>
                <a:lnTo>
                  <a:pt x="130530" y="114109"/>
                </a:lnTo>
                <a:lnTo>
                  <a:pt x="130657" y="114325"/>
                </a:lnTo>
                <a:lnTo>
                  <a:pt x="130657" y="113423"/>
                </a:lnTo>
                <a:lnTo>
                  <a:pt x="130721" y="113639"/>
                </a:lnTo>
                <a:lnTo>
                  <a:pt x="130594" y="112687"/>
                </a:lnTo>
                <a:lnTo>
                  <a:pt x="130733" y="113423"/>
                </a:lnTo>
                <a:lnTo>
                  <a:pt x="130708" y="112369"/>
                </a:lnTo>
                <a:lnTo>
                  <a:pt x="130784" y="113690"/>
                </a:lnTo>
                <a:lnTo>
                  <a:pt x="130848" y="114096"/>
                </a:lnTo>
                <a:lnTo>
                  <a:pt x="130733" y="113423"/>
                </a:lnTo>
                <a:lnTo>
                  <a:pt x="130848" y="114109"/>
                </a:lnTo>
                <a:lnTo>
                  <a:pt x="130898" y="114350"/>
                </a:lnTo>
                <a:lnTo>
                  <a:pt x="130975" y="114731"/>
                </a:lnTo>
                <a:lnTo>
                  <a:pt x="131089" y="115062"/>
                </a:lnTo>
                <a:lnTo>
                  <a:pt x="131089" y="111937"/>
                </a:lnTo>
                <a:lnTo>
                  <a:pt x="130429" y="110959"/>
                </a:lnTo>
                <a:lnTo>
                  <a:pt x="130429" y="120815"/>
                </a:lnTo>
                <a:lnTo>
                  <a:pt x="130302" y="120942"/>
                </a:lnTo>
                <a:lnTo>
                  <a:pt x="130429" y="120815"/>
                </a:lnTo>
                <a:lnTo>
                  <a:pt x="130429" y="110959"/>
                </a:lnTo>
                <a:lnTo>
                  <a:pt x="130213" y="110629"/>
                </a:lnTo>
                <a:lnTo>
                  <a:pt x="130314" y="111036"/>
                </a:lnTo>
                <a:lnTo>
                  <a:pt x="130213" y="110629"/>
                </a:lnTo>
                <a:lnTo>
                  <a:pt x="129819" y="108483"/>
                </a:lnTo>
                <a:lnTo>
                  <a:pt x="128828" y="107810"/>
                </a:lnTo>
                <a:lnTo>
                  <a:pt x="129895" y="110109"/>
                </a:lnTo>
                <a:lnTo>
                  <a:pt x="128828" y="107810"/>
                </a:lnTo>
                <a:lnTo>
                  <a:pt x="128257" y="106553"/>
                </a:lnTo>
                <a:lnTo>
                  <a:pt x="126187" y="105879"/>
                </a:lnTo>
                <a:lnTo>
                  <a:pt x="124498" y="105321"/>
                </a:lnTo>
                <a:lnTo>
                  <a:pt x="123304" y="104927"/>
                </a:lnTo>
                <a:lnTo>
                  <a:pt x="120002" y="106997"/>
                </a:lnTo>
                <a:lnTo>
                  <a:pt x="118579" y="107264"/>
                </a:lnTo>
                <a:lnTo>
                  <a:pt x="117500" y="108572"/>
                </a:lnTo>
                <a:lnTo>
                  <a:pt x="117309" y="108686"/>
                </a:lnTo>
                <a:lnTo>
                  <a:pt x="117170" y="108953"/>
                </a:lnTo>
                <a:lnTo>
                  <a:pt x="120751" y="106857"/>
                </a:lnTo>
                <a:lnTo>
                  <a:pt x="117157" y="108991"/>
                </a:lnTo>
                <a:lnTo>
                  <a:pt x="116801" y="109702"/>
                </a:lnTo>
                <a:lnTo>
                  <a:pt x="117144" y="108991"/>
                </a:lnTo>
                <a:lnTo>
                  <a:pt x="116586" y="109321"/>
                </a:lnTo>
                <a:lnTo>
                  <a:pt x="116459" y="109829"/>
                </a:lnTo>
                <a:lnTo>
                  <a:pt x="116065" y="110299"/>
                </a:lnTo>
                <a:lnTo>
                  <a:pt x="116065" y="111213"/>
                </a:lnTo>
                <a:lnTo>
                  <a:pt x="116166" y="110947"/>
                </a:lnTo>
                <a:lnTo>
                  <a:pt x="116141" y="111074"/>
                </a:lnTo>
                <a:lnTo>
                  <a:pt x="116078" y="112661"/>
                </a:lnTo>
                <a:lnTo>
                  <a:pt x="116306" y="112369"/>
                </a:lnTo>
                <a:lnTo>
                  <a:pt x="116205" y="114922"/>
                </a:lnTo>
                <a:lnTo>
                  <a:pt x="117881" y="117754"/>
                </a:lnTo>
                <a:lnTo>
                  <a:pt x="117944" y="117525"/>
                </a:lnTo>
                <a:lnTo>
                  <a:pt x="117944" y="117868"/>
                </a:lnTo>
                <a:lnTo>
                  <a:pt x="116090" y="114731"/>
                </a:lnTo>
                <a:lnTo>
                  <a:pt x="116116" y="117754"/>
                </a:lnTo>
                <a:lnTo>
                  <a:pt x="116268" y="118008"/>
                </a:lnTo>
                <a:lnTo>
                  <a:pt x="117360" y="119100"/>
                </a:lnTo>
                <a:lnTo>
                  <a:pt x="117373" y="119405"/>
                </a:lnTo>
                <a:lnTo>
                  <a:pt x="117360" y="119100"/>
                </a:lnTo>
                <a:lnTo>
                  <a:pt x="116116" y="117868"/>
                </a:lnTo>
                <a:lnTo>
                  <a:pt x="116205" y="120294"/>
                </a:lnTo>
                <a:lnTo>
                  <a:pt x="116903" y="120980"/>
                </a:lnTo>
                <a:lnTo>
                  <a:pt x="116852" y="120802"/>
                </a:lnTo>
                <a:lnTo>
                  <a:pt x="116916" y="120942"/>
                </a:lnTo>
                <a:lnTo>
                  <a:pt x="117119" y="120256"/>
                </a:lnTo>
                <a:lnTo>
                  <a:pt x="117030" y="121107"/>
                </a:lnTo>
                <a:lnTo>
                  <a:pt x="116903" y="120980"/>
                </a:lnTo>
                <a:lnTo>
                  <a:pt x="116941" y="121107"/>
                </a:lnTo>
                <a:lnTo>
                  <a:pt x="117360" y="121996"/>
                </a:lnTo>
                <a:lnTo>
                  <a:pt x="117576" y="122440"/>
                </a:lnTo>
                <a:lnTo>
                  <a:pt x="119443" y="126314"/>
                </a:lnTo>
                <a:lnTo>
                  <a:pt x="120027" y="127520"/>
                </a:lnTo>
                <a:lnTo>
                  <a:pt x="121196" y="130200"/>
                </a:lnTo>
                <a:lnTo>
                  <a:pt x="121297" y="130403"/>
                </a:lnTo>
                <a:lnTo>
                  <a:pt x="124294" y="137426"/>
                </a:lnTo>
                <a:lnTo>
                  <a:pt x="121234" y="130289"/>
                </a:lnTo>
                <a:lnTo>
                  <a:pt x="124294" y="137452"/>
                </a:lnTo>
                <a:lnTo>
                  <a:pt x="125349" y="141782"/>
                </a:lnTo>
                <a:lnTo>
                  <a:pt x="125450" y="142151"/>
                </a:lnTo>
                <a:lnTo>
                  <a:pt x="125907" y="144208"/>
                </a:lnTo>
                <a:lnTo>
                  <a:pt x="126111" y="145110"/>
                </a:lnTo>
                <a:lnTo>
                  <a:pt x="127863" y="152844"/>
                </a:lnTo>
                <a:lnTo>
                  <a:pt x="128651" y="159639"/>
                </a:lnTo>
                <a:lnTo>
                  <a:pt x="128816" y="161658"/>
                </a:lnTo>
                <a:lnTo>
                  <a:pt x="129743" y="173647"/>
                </a:lnTo>
                <a:lnTo>
                  <a:pt x="130022" y="178765"/>
                </a:lnTo>
                <a:lnTo>
                  <a:pt x="130136" y="183184"/>
                </a:lnTo>
                <a:lnTo>
                  <a:pt x="130136" y="192862"/>
                </a:lnTo>
                <a:lnTo>
                  <a:pt x="130009" y="197637"/>
                </a:lnTo>
                <a:lnTo>
                  <a:pt x="128422" y="204304"/>
                </a:lnTo>
                <a:lnTo>
                  <a:pt x="128155" y="205333"/>
                </a:lnTo>
                <a:lnTo>
                  <a:pt x="128155" y="207835"/>
                </a:lnTo>
                <a:lnTo>
                  <a:pt x="128104" y="207987"/>
                </a:lnTo>
                <a:lnTo>
                  <a:pt x="128016" y="207835"/>
                </a:lnTo>
                <a:lnTo>
                  <a:pt x="128155" y="207835"/>
                </a:lnTo>
                <a:lnTo>
                  <a:pt x="128155" y="205333"/>
                </a:lnTo>
                <a:lnTo>
                  <a:pt x="128016" y="205867"/>
                </a:lnTo>
                <a:lnTo>
                  <a:pt x="127901" y="206121"/>
                </a:lnTo>
                <a:lnTo>
                  <a:pt x="127342" y="206705"/>
                </a:lnTo>
                <a:lnTo>
                  <a:pt x="126682" y="207416"/>
                </a:lnTo>
                <a:lnTo>
                  <a:pt x="126276" y="207835"/>
                </a:lnTo>
                <a:lnTo>
                  <a:pt x="125882" y="207987"/>
                </a:lnTo>
                <a:lnTo>
                  <a:pt x="126161" y="207975"/>
                </a:lnTo>
                <a:lnTo>
                  <a:pt x="123761" y="208140"/>
                </a:lnTo>
                <a:lnTo>
                  <a:pt x="125183" y="209003"/>
                </a:lnTo>
                <a:lnTo>
                  <a:pt x="123748" y="208140"/>
                </a:lnTo>
                <a:lnTo>
                  <a:pt x="122097" y="207162"/>
                </a:lnTo>
                <a:lnTo>
                  <a:pt x="120154" y="206019"/>
                </a:lnTo>
                <a:lnTo>
                  <a:pt x="117335" y="204304"/>
                </a:lnTo>
                <a:lnTo>
                  <a:pt x="114338" y="201764"/>
                </a:lnTo>
                <a:lnTo>
                  <a:pt x="115150" y="202577"/>
                </a:lnTo>
                <a:lnTo>
                  <a:pt x="114287" y="201726"/>
                </a:lnTo>
                <a:lnTo>
                  <a:pt x="111290" y="198691"/>
                </a:lnTo>
                <a:lnTo>
                  <a:pt x="109169" y="196532"/>
                </a:lnTo>
                <a:lnTo>
                  <a:pt x="108775" y="195033"/>
                </a:lnTo>
                <a:lnTo>
                  <a:pt x="108127" y="192633"/>
                </a:lnTo>
                <a:lnTo>
                  <a:pt x="105079" y="182003"/>
                </a:lnTo>
                <a:lnTo>
                  <a:pt x="104013" y="173647"/>
                </a:lnTo>
                <a:lnTo>
                  <a:pt x="102933" y="162826"/>
                </a:lnTo>
                <a:lnTo>
                  <a:pt x="99834" y="160299"/>
                </a:lnTo>
                <a:lnTo>
                  <a:pt x="93421" y="160947"/>
                </a:lnTo>
                <a:lnTo>
                  <a:pt x="91071" y="163233"/>
                </a:lnTo>
                <a:lnTo>
                  <a:pt x="90690" y="166433"/>
                </a:lnTo>
                <a:lnTo>
                  <a:pt x="90043" y="172453"/>
                </a:lnTo>
                <a:lnTo>
                  <a:pt x="89598" y="178765"/>
                </a:lnTo>
                <a:lnTo>
                  <a:pt x="89598" y="188150"/>
                </a:lnTo>
                <a:lnTo>
                  <a:pt x="89877" y="192633"/>
                </a:lnTo>
                <a:lnTo>
                  <a:pt x="90652" y="199974"/>
                </a:lnTo>
                <a:lnTo>
                  <a:pt x="92583" y="207416"/>
                </a:lnTo>
                <a:lnTo>
                  <a:pt x="97663" y="212559"/>
                </a:lnTo>
                <a:lnTo>
                  <a:pt x="101434" y="216382"/>
                </a:lnTo>
                <a:lnTo>
                  <a:pt x="101841" y="216738"/>
                </a:lnTo>
                <a:lnTo>
                  <a:pt x="105943" y="220154"/>
                </a:lnTo>
                <a:lnTo>
                  <a:pt x="108140" y="221475"/>
                </a:lnTo>
                <a:lnTo>
                  <a:pt x="115354" y="225793"/>
                </a:lnTo>
                <a:lnTo>
                  <a:pt x="115544" y="225907"/>
                </a:lnTo>
                <a:lnTo>
                  <a:pt x="121056" y="227838"/>
                </a:lnTo>
                <a:lnTo>
                  <a:pt x="121412" y="227812"/>
                </a:lnTo>
                <a:lnTo>
                  <a:pt x="126707" y="227431"/>
                </a:lnTo>
                <a:lnTo>
                  <a:pt x="132118" y="227037"/>
                </a:lnTo>
                <a:lnTo>
                  <a:pt x="137172" y="224650"/>
                </a:lnTo>
                <a:lnTo>
                  <a:pt x="140830" y="220713"/>
                </a:lnTo>
                <a:lnTo>
                  <a:pt x="144513" y="216738"/>
                </a:lnTo>
                <a:lnTo>
                  <a:pt x="144627" y="216547"/>
                </a:lnTo>
                <a:lnTo>
                  <a:pt x="146583" y="211416"/>
                </a:lnTo>
                <a:lnTo>
                  <a:pt x="147561" y="205994"/>
                </a:lnTo>
                <a:lnTo>
                  <a:pt x="146227" y="211721"/>
                </a:lnTo>
                <a:lnTo>
                  <a:pt x="147574" y="205917"/>
                </a:lnTo>
                <a:lnTo>
                  <a:pt x="147815" y="204597"/>
                </a:lnTo>
                <a:lnTo>
                  <a:pt x="148043" y="203327"/>
                </a:lnTo>
                <a:lnTo>
                  <a:pt x="148120" y="202895"/>
                </a:lnTo>
                <a:lnTo>
                  <a:pt x="148158" y="202704"/>
                </a:lnTo>
                <a:lnTo>
                  <a:pt x="148399" y="201383"/>
                </a:lnTo>
                <a:lnTo>
                  <a:pt x="148475" y="200952"/>
                </a:lnTo>
                <a:lnTo>
                  <a:pt x="148640" y="200088"/>
                </a:lnTo>
                <a:lnTo>
                  <a:pt x="148653" y="192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69343" y="238928"/>
            <a:ext cx="15875" cy="24765"/>
          </a:xfrm>
          <a:custGeom>
            <a:avLst/>
            <a:gdLst/>
            <a:ahLst/>
            <a:cxnLst/>
            <a:rect l="l" t="t" r="r" b="b"/>
            <a:pathLst>
              <a:path w="15875" h="24764">
                <a:moveTo>
                  <a:pt x="5440" y="0"/>
                </a:moveTo>
                <a:lnTo>
                  <a:pt x="1162" y="2769"/>
                </a:lnTo>
                <a:lnTo>
                  <a:pt x="0" y="8835"/>
                </a:lnTo>
                <a:lnTo>
                  <a:pt x="298" y="10675"/>
                </a:lnTo>
                <a:lnTo>
                  <a:pt x="1968" y="15513"/>
                </a:lnTo>
                <a:lnTo>
                  <a:pt x="5562" y="21141"/>
                </a:lnTo>
                <a:lnTo>
                  <a:pt x="7076" y="23489"/>
                </a:lnTo>
                <a:lnTo>
                  <a:pt x="10206" y="24164"/>
                </a:lnTo>
                <a:lnTo>
                  <a:pt x="14306" y="21520"/>
                </a:lnTo>
                <a:lnTo>
                  <a:pt x="15185" y="19429"/>
                </a:lnTo>
                <a:lnTo>
                  <a:pt x="13938" y="13229"/>
                </a:lnTo>
                <a:lnTo>
                  <a:pt x="13749" y="11125"/>
                </a:lnTo>
                <a:lnTo>
                  <a:pt x="15670" y="7910"/>
                </a:lnTo>
                <a:lnTo>
                  <a:pt x="14610" y="3750"/>
                </a:lnTo>
                <a:lnTo>
                  <a:pt x="10849" y="1516"/>
                </a:lnTo>
                <a:lnTo>
                  <a:pt x="10266" y="1272"/>
                </a:lnTo>
                <a:lnTo>
                  <a:pt x="54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67557" y="311464"/>
            <a:ext cx="28575" cy="64135"/>
          </a:xfrm>
          <a:custGeom>
            <a:avLst/>
            <a:gdLst/>
            <a:ahLst/>
            <a:cxnLst/>
            <a:rect l="l" t="t" r="r" b="b"/>
            <a:pathLst>
              <a:path w="28575" h="64135">
                <a:moveTo>
                  <a:pt x="6182" y="48077"/>
                </a:moveTo>
                <a:lnTo>
                  <a:pt x="2759" y="48096"/>
                </a:lnTo>
                <a:lnTo>
                  <a:pt x="0" y="50886"/>
                </a:lnTo>
                <a:lnTo>
                  <a:pt x="26" y="55614"/>
                </a:lnTo>
                <a:lnTo>
                  <a:pt x="445" y="56884"/>
                </a:lnTo>
                <a:lnTo>
                  <a:pt x="3925" y="61630"/>
                </a:lnTo>
                <a:lnTo>
                  <a:pt x="8215" y="63917"/>
                </a:lnTo>
                <a:lnTo>
                  <a:pt x="18348" y="62471"/>
                </a:lnTo>
                <a:lnTo>
                  <a:pt x="20206" y="60370"/>
                </a:lnTo>
                <a:lnTo>
                  <a:pt x="16558" y="60370"/>
                </a:lnTo>
                <a:lnTo>
                  <a:pt x="7207" y="56461"/>
                </a:lnTo>
                <a:lnTo>
                  <a:pt x="5002" y="51085"/>
                </a:lnTo>
                <a:lnTo>
                  <a:pt x="6168" y="48296"/>
                </a:lnTo>
                <a:lnTo>
                  <a:pt x="6182" y="48082"/>
                </a:lnTo>
                <a:close/>
              </a:path>
              <a:path w="28575" h="64135">
                <a:moveTo>
                  <a:pt x="9569" y="41580"/>
                </a:moveTo>
                <a:lnTo>
                  <a:pt x="8787" y="41929"/>
                </a:lnTo>
                <a:lnTo>
                  <a:pt x="8400" y="42874"/>
                </a:lnTo>
                <a:lnTo>
                  <a:pt x="8352" y="43074"/>
                </a:lnTo>
                <a:lnTo>
                  <a:pt x="5002" y="51085"/>
                </a:lnTo>
                <a:lnTo>
                  <a:pt x="7207" y="56461"/>
                </a:lnTo>
                <a:lnTo>
                  <a:pt x="16558" y="60370"/>
                </a:lnTo>
                <a:lnTo>
                  <a:pt x="21932" y="58165"/>
                </a:lnTo>
                <a:lnTo>
                  <a:pt x="24081" y="52986"/>
                </a:lnTo>
                <a:lnTo>
                  <a:pt x="25726" y="48296"/>
                </a:lnTo>
                <a:lnTo>
                  <a:pt x="25671" y="48077"/>
                </a:lnTo>
                <a:lnTo>
                  <a:pt x="25137" y="46940"/>
                </a:lnTo>
                <a:lnTo>
                  <a:pt x="21873" y="46940"/>
                </a:lnTo>
                <a:lnTo>
                  <a:pt x="12246" y="45331"/>
                </a:lnTo>
                <a:lnTo>
                  <a:pt x="9569" y="41580"/>
                </a:lnTo>
                <a:close/>
              </a:path>
              <a:path w="28575" h="64135">
                <a:moveTo>
                  <a:pt x="25740" y="48223"/>
                </a:moveTo>
                <a:lnTo>
                  <a:pt x="24081" y="52986"/>
                </a:lnTo>
                <a:lnTo>
                  <a:pt x="21932" y="58165"/>
                </a:lnTo>
                <a:lnTo>
                  <a:pt x="16558" y="60370"/>
                </a:lnTo>
                <a:lnTo>
                  <a:pt x="20206" y="60370"/>
                </a:lnTo>
                <a:lnTo>
                  <a:pt x="22256" y="58052"/>
                </a:lnTo>
                <a:lnTo>
                  <a:pt x="25772" y="48296"/>
                </a:lnTo>
                <a:close/>
              </a:path>
              <a:path w="28575" h="64135">
                <a:moveTo>
                  <a:pt x="27288" y="38469"/>
                </a:moveTo>
                <a:lnTo>
                  <a:pt x="26426" y="43690"/>
                </a:lnTo>
                <a:lnTo>
                  <a:pt x="24316" y="45196"/>
                </a:lnTo>
                <a:lnTo>
                  <a:pt x="25740" y="48223"/>
                </a:lnTo>
                <a:lnTo>
                  <a:pt x="26644" y="43690"/>
                </a:lnTo>
                <a:lnTo>
                  <a:pt x="26765" y="42874"/>
                </a:lnTo>
                <a:lnTo>
                  <a:pt x="27288" y="38469"/>
                </a:lnTo>
                <a:close/>
              </a:path>
              <a:path w="28575" h="64135">
                <a:moveTo>
                  <a:pt x="6639" y="47170"/>
                </a:moveTo>
                <a:lnTo>
                  <a:pt x="6461" y="47564"/>
                </a:lnTo>
                <a:lnTo>
                  <a:pt x="6182" y="48082"/>
                </a:lnTo>
                <a:lnTo>
                  <a:pt x="6639" y="47170"/>
                </a:lnTo>
                <a:close/>
              </a:path>
              <a:path w="28575" h="64135">
                <a:moveTo>
                  <a:pt x="13905" y="39650"/>
                </a:moveTo>
                <a:lnTo>
                  <a:pt x="9569" y="41580"/>
                </a:lnTo>
                <a:lnTo>
                  <a:pt x="12246" y="45331"/>
                </a:lnTo>
                <a:lnTo>
                  <a:pt x="21873" y="46940"/>
                </a:lnTo>
                <a:lnTo>
                  <a:pt x="24316" y="45196"/>
                </a:lnTo>
                <a:lnTo>
                  <a:pt x="23300" y="43035"/>
                </a:lnTo>
                <a:lnTo>
                  <a:pt x="13905" y="39650"/>
                </a:lnTo>
                <a:close/>
              </a:path>
              <a:path w="28575" h="64135">
                <a:moveTo>
                  <a:pt x="24316" y="45196"/>
                </a:moveTo>
                <a:lnTo>
                  <a:pt x="21873" y="46940"/>
                </a:lnTo>
                <a:lnTo>
                  <a:pt x="25137" y="46940"/>
                </a:lnTo>
                <a:lnTo>
                  <a:pt x="24316" y="45196"/>
                </a:lnTo>
                <a:close/>
              </a:path>
              <a:path w="28575" h="64135">
                <a:moveTo>
                  <a:pt x="8400" y="42874"/>
                </a:moveTo>
                <a:lnTo>
                  <a:pt x="6909" y="46525"/>
                </a:lnTo>
                <a:lnTo>
                  <a:pt x="8352" y="43074"/>
                </a:lnTo>
                <a:lnTo>
                  <a:pt x="8400" y="42874"/>
                </a:lnTo>
                <a:close/>
              </a:path>
              <a:path w="28575" h="64135">
                <a:moveTo>
                  <a:pt x="27093" y="39650"/>
                </a:moveTo>
                <a:lnTo>
                  <a:pt x="13905" y="39650"/>
                </a:lnTo>
                <a:lnTo>
                  <a:pt x="23300" y="43035"/>
                </a:lnTo>
                <a:lnTo>
                  <a:pt x="24316" y="45196"/>
                </a:lnTo>
                <a:lnTo>
                  <a:pt x="26426" y="43690"/>
                </a:lnTo>
                <a:lnTo>
                  <a:pt x="27093" y="39650"/>
                </a:lnTo>
                <a:close/>
              </a:path>
              <a:path w="28575" h="64135">
                <a:moveTo>
                  <a:pt x="12268" y="30045"/>
                </a:moveTo>
                <a:lnTo>
                  <a:pt x="10579" y="31313"/>
                </a:lnTo>
                <a:lnTo>
                  <a:pt x="9175" y="39650"/>
                </a:lnTo>
                <a:lnTo>
                  <a:pt x="8400" y="42874"/>
                </a:lnTo>
                <a:lnTo>
                  <a:pt x="8787" y="41929"/>
                </a:lnTo>
                <a:lnTo>
                  <a:pt x="9569" y="41580"/>
                </a:lnTo>
                <a:lnTo>
                  <a:pt x="8996" y="40778"/>
                </a:lnTo>
                <a:lnTo>
                  <a:pt x="9801" y="35965"/>
                </a:lnTo>
                <a:lnTo>
                  <a:pt x="27586" y="35965"/>
                </a:lnTo>
                <a:lnTo>
                  <a:pt x="27865" y="33618"/>
                </a:lnTo>
                <a:lnTo>
                  <a:pt x="26810" y="32279"/>
                </a:lnTo>
                <a:lnTo>
                  <a:pt x="14778" y="32279"/>
                </a:lnTo>
                <a:lnTo>
                  <a:pt x="12268" y="30045"/>
                </a:lnTo>
                <a:close/>
              </a:path>
              <a:path w="28575" h="64135">
                <a:moveTo>
                  <a:pt x="27586" y="35965"/>
                </a:moveTo>
                <a:lnTo>
                  <a:pt x="9801" y="35965"/>
                </a:lnTo>
                <a:lnTo>
                  <a:pt x="8996" y="40778"/>
                </a:lnTo>
                <a:lnTo>
                  <a:pt x="9569" y="41580"/>
                </a:lnTo>
                <a:lnTo>
                  <a:pt x="13905" y="39650"/>
                </a:lnTo>
                <a:lnTo>
                  <a:pt x="27093" y="39650"/>
                </a:lnTo>
                <a:lnTo>
                  <a:pt x="27289" y="38464"/>
                </a:lnTo>
                <a:lnTo>
                  <a:pt x="27586" y="35965"/>
                </a:lnTo>
                <a:close/>
              </a:path>
              <a:path w="28575" h="64135">
                <a:moveTo>
                  <a:pt x="27413" y="22616"/>
                </a:moveTo>
                <a:lnTo>
                  <a:pt x="27721" y="27712"/>
                </a:lnTo>
                <a:lnTo>
                  <a:pt x="25330" y="30400"/>
                </a:lnTo>
                <a:lnTo>
                  <a:pt x="27865" y="33618"/>
                </a:lnTo>
                <a:lnTo>
                  <a:pt x="27288" y="38469"/>
                </a:lnTo>
                <a:lnTo>
                  <a:pt x="27865" y="33618"/>
                </a:lnTo>
                <a:lnTo>
                  <a:pt x="27969" y="27712"/>
                </a:lnTo>
                <a:lnTo>
                  <a:pt x="27413" y="22616"/>
                </a:lnTo>
                <a:close/>
              </a:path>
              <a:path w="28575" h="64135">
                <a:moveTo>
                  <a:pt x="10341" y="21539"/>
                </a:moveTo>
                <a:lnTo>
                  <a:pt x="10714" y="28091"/>
                </a:lnTo>
                <a:lnTo>
                  <a:pt x="10505" y="31313"/>
                </a:lnTo>
                <a:lnTo>
                  <a:pt x="10417" y="32279"/>
                </a:lnTo>
                <a:lnTo>
                  <a:pt x="9800" y="35965"/>
                </a:lnTo>
                <a:lnTo>
                  <a:pt x="10579" y="31313"/>
                </a:lnTo>
                <a:lnTo>
                  <a:pt x="12268" y="30045"/>
                </a:lnTo>
                <a:lnTo>
                  <a:pt x="10760" y="28704"/>
                </a:lnTo>
                <a:lnTo>
                  <a:pt x="10341" y="21539"/>
                </a:lnTo>
                <a:close/>
              </a:path>
              <a:path w="28575" h="64135">
                <a:moveTo>
                  <a:pt x="14874" y="28091"/>
                </a:moveTo>
                <a:lnTo>
                  <a:pt x="12268" y="30045"/>
                </a:lnTo>
                <a:lnTo>
                  <a:pt x="14778" y="32279"/>
                </a:lnTo>
                <a:lnTo>
                  <a:pt x="24146" y="31732"/>
                </a:lnTo>
                <a:lnTo>
                  <a:pt x="25330" y="30400"/>
                </a:lnTo>
                <a:lnTo>
                  <a:pt x="24404" y="29223"/>
                </a:lnTo>
                <a:lnTo>
                  <a:pt x="14874" y="28091"/>
                </a:lnTo>
                <a:close/>
              </a:path>
              <a:path w="28575" h="64135">
                <a:moveTo>
                  <a:pt x="25330" y="30400"/>
                </a:moveTo>
                <a:lnTo>
                  <a:pt x="24146" y="31732"/>
                </a:lnTo>
                <a:lnTo>
                  <a:pt x="14778" y="32279"/>
                </a:lnTo>
                <a:lnTo>
                  <a:pt x="26810" y="32279"/>
                </a:lnTo>
                <a:lnTo>
                  <a:pt x="25330" y="30400"/>
                </a:lnTo>
                <a:close/>
              </a:path>
              <a:path w="28575" h="64135">
                <a:moveTo>
                  <a:pt x="27384" y="28091"/>
                </a:moveTo>
                <a:lnTo>
                  <a:pt x="14874" y="28091"/>
                </a:lnTo>
                <a:lnTo>
                  <a:pt x="24404" y="29223"/>
                </a:lnTo>
                <a:lnTo>
                  <a:pt x="25330" y="30400"/>
                </a:lnTo>
                <a:lnTo>
                  <a:pt x="27384" y="28091"/>
                </a:lnTo>
                <a:close/>
              </a:path>
              <a:path w="28575" h="64135">
                <a:moveTo>
                  <a:pt x="10889" y="20343"/>
                </a:moveTo>
                <a:lnTo>
                  <a:pt x="10281" y="20522"/>
                </a:lnTo>
                <a:lnTo>
                  <a:pt x="10760" y="28704"/>
                </a:lnTo>
                <a:lnTo>
                  <a:pt x="12268" y="30045"/>
                </a:lnTo>
                <a:lnTo>
                  <a:pt x="14874" y="28091"/>
                </a:lnTo>
                <a:lnTo>
                  <a:pt x="27384" y="28091"/>
                </a:lnTo>
                <a:lnTo>
                  <a:pt x="27721" y="27712"/>
                </a:lnTo>
                <a:lnTo>
                  <a:pt x="27413" y="22616"/>
                </a:lnTo>
                <a:lnTo>
                  <a:pt x="27378" y="22298"/>
                </a:lnTo>
                <a:lnTo>
                  <a:pt x="15857" y="22298"/>
                </a:lnTo>
                <a:lnTo>
                  <a:pt x="10994" y="20563"/>
                </a:lnTo>
                <a:lnTo>
                  <a:pt x="10889" y="20343"/>
                </a:lnTo>
                <a:close/>
              </a:path>
              <a:path w="28575" h="64135">
                <a:moveTo>
                  <a:pt x="23607" y="9119"/>
                </a:moveTo>
                <a:lnTo>
                  <a:pt x="25731" y="13578"/>
                </a:lnTo>
                <a:lnTo>
                  <a:pt x="24903" y="15897"/>
                </a:lnTo>
                <a:lnTo>
                  <a:pt x="24832" y="16276"/>
                </a:lnTo>
                <a:lnTo>
                  <a:pt x="26849" y="17896"/>
                </a:lnTo>
                <a:lnTo>
                  <a:pt x="26958" y="18441"/>
                </a:lnTo>
                <a:lnTo>
                  <a:pt x="27413" y="22616"/>
                </a:lnTo>
                <a:lnTo>
                  <a:pt x="26899" y="17896"/>
                </a:lnTo>
                <a:lnTo>
                  <a:pt x="25886" y="13072"/>
                </a:lnTo>
                <a:lnTo>
                  <a:pt x="23607" y="9119"/>
                </a:lnTo>
                <a:close/>
              </a:path>
              <a:path w="28575" h="64135">
                <a:moveTo>
                  <a:pt x="22710" y="14571"/>
                </a:moveTo>
                <a:lnTo>
                  <a:pt x="18335" y="15048"/>
                </a:lnTo>
                <a:lnTo>
                  <a:pt x="18215" y="15368"/>
                </a:lnTo>
                <a:lnTo>
                  <a:pt x="16680" y="16067"/>
                </a:lnTo>
                <a:lnTo>
                  <a:pt x="16696" y="16276"/>
                </a:lnTo>
                <a:lnTo>
                  <a:pt x="14679" y="19220"/>
                </a:lnTo>
                <a:lnTo>
                  <a:pt x="10889" y="20343"/>
                </a:lnTo>
                <a:lnTo>
                  <a:pt x="10994" y="20563"/>
                </a:lnTo>
                <a:lnTo>
                  <a:pt x="15857" y="22298"/>
                </a:lnTo>
                <a:lnTo>
                  <a:pt x="23995" y="18441"/>
                </a:lnTo>
                <a:lnTo>
                  <a:pt x="24782" y="16236"/>
                </a:lnTo>
                <a:lnTo>
                  <a:pt x="22710" y="14571"/>
                </a:lnTo>
                <a:close/>
              </a:path>
              <a:path w="28575" h="64135">
                <a:moveTo>
                  <a:pt x="24782" y="16236"/>
                </a:moveTo>
                <a:lnTo>
                  <a:pt x="23995" y="18441"/>
                </a:lnTo>
                <a:lnTo>
                  <a:pt x="15857" y="22298"/>
                </a:lnTo>
                <a:lnTo>
                  <a:pt x="27378" y="22298"/>
                </a:lnTo>
                <a:lnTo>
                  <a:pt x="26958" y="18441"/>
                </a:lnTo>
                <a:lnTo>
                  <a:pt x="26849" y="17896"/>
                </a:lnTo>
                <a:lnTo>
                  <a:pt x="24782" y="16236"/>
                </a:lnTo>
                <a:close/>
              </a:path>
              <a:path w="28575" h="64135">
                <a:moveTo>
                  <a:pt x="2211" y="12300"/>
                </a:moveTo>
                <a:lnTo>
                  <a:pt x="4240" y="19146"/>
                </a:lnTo>
                <a:lnTo>
                  <a:pt x="8012" y="21195"/>
                </a:lnTo>
                <a:lnTo>
                  <a:pt x="10143" y="20563"/>
                </a:lnTo>
                <a:lnTo>
                  <a:pt x="10141" y="18775"/>
                </a:lnTo>
                <a:lnTo>
                  <a:pt x="8770" y="15903"/>
                </a:lnTo>
                <a:lnTo>
                  <a:pt x="8180" y="15897"/>
                </a:lnTo>
                <a:lnTo>
                  <a:pt x="6724" y="15435"/>
                </a:lnTo>
                <a:lnTo>
                  <a:pt x="2211" y="12300"/>
                </a:lnTo>
                <a:close/>
              </a:path>
              <a:path w="28575" h="64135">
                <a:moveTo>
                  <a:pt x="10146" y="18787"/>
                </a:moveTo>
                <a:lnTo>
                  <a:pt x="10269" y="20526"/>
                </a:lnTo>
                <a:lnTo>
                  <a:pt x="10222" y="19503"/>
                </a:lnTo>
                <a:lnTo>
                  <a:pt x="10392" y="19302"/>
                </a:lnTo>
                <a:lnTo>
                  <a:pt x="10146" y="18787"/>
                </a:lnTo>
                <a:close/>
              </a:path>
              <a:path w="28575" h="64135">
                <a:moveTo>
                  <a:pt x="10392" y="19302"/>
                </a:moveTo>
                <a:lnTo>
                  <a:pt x="10281" y="20522"/>
                </a:lnTo>
                <a:lnTo>
                  <a:pt x="10889" y="20343"/>
                </a:lnTo>
                <a:lnTo>
                  <a:pt x="10392" y="19302"/>
                </a:lnTo>
                <a:close/>
              </a:path>
              <a:path w="28575" h="64135">
                <a:moveTo>
                  <a:pt x="12401" y="16925"/>
                </a:moveTo>
                <a:lnTo>
                  <a:pt x="10523" y="19146"/>
                </a:lnTo>
                <a:lnTo>
                  <a:pt x="10488" y="19503"/>
                </a:lnTo>
                <a:lnTo>
                  <a:pt x="10889" y="20343"/>
                </a:lnTo>
                <a:lnTo>
                  <a:pt x="14679" y="19220"/>
                </a:lnTo>
                <a:lnTo>
                  <a:pt x="15915" y="17416"/>
                </a:lnTo>
                <a:lnTo>
                  <a:pt x="13714" y="17416"/>
                </a:lnTo>
                <a:lnTo>
                  <a:pt x="12401" y="16925"/>
                </a:lnTo>
                <a:close/>
              </a:path>
              <a:path w="28575" h="64135">
                <a:moveTo>
                  <a:pt x="8785" y="15903"/>
                </a:moveTo>
                <a:lnTo>
                  <a:pt x="10392" y="19302"/>
                </a:lnTo>
                <a:lnTo>
                  <a:pt x="12401" y="16925"/>
                </a:lnTo>
                <a:lnTo>
                  <a:pt x="9695" y="15911"/>
                </a:lnTo>
                <a:lnTo>
                  <a:pt x="8785" y="15903"/>
                </a:lnTo>
                <a:close/>
              </a:path>
              <a:path w="28575" h="64135">
                <a:moveTo>
                  <a:pt x="8770" y="15903"/>
                </a:moveTo>
                <a:lnTo>
                  <a:pt x="10146" y="18787"/>
                </a:lnTo>
                <a:lnTo>
                  <a:pt x="8863" y="16067"/>
                </a:lnTo>
                <a:lnTo>
                  <a:pt x="8770" y="15903"/>
                </a:lnTo>
                <a:close/>
              </a:path>
              <a:path w="28575" h="64135">
                <a:moveTo>
                  <a:pt x="16614" y="15236"/>
                </a:moveTo>
                <a:lnTo>
                  <a:pt x="13547" y="15570"/>
                </a:lnTo>
                <a:lnTo>
                  <a:pt x="12401" y="16925"/>
                </a:lnTo>
                <a:lnTo>
                  <a:pt x="13714" y="17416"/>
                </a:lnTo>
                <a:lnTo>
                  <a:pt x="16680" y="16067"/>
                </a:lnTo>
                <a:lnTo>
                  <a:pt x="16614" y="15236"/>
                </a:lnTo>
                <a:close/>
              </a:path>
              <a:path w="28575" h="64135">
                <a:moveTo>
                  <a:pt x="16680" y="16067"/>
                </a:moveTo>
                <a:lnTo>
                  <a:pt x="13714" y="17416"/>
                </a:lnTo>
                <a:lnTo>
                  <a:pt x="15915" y="17416"/>
                </a:lnTo>
                <a:lnTo>
                  <a:pt x="16696" y="16276"/>
                </a:lnTo>
                <a:lnTo>
                  <a:pt x="16680" y="16067"/>
                </a:lnTo>
                <a:close/>
              </a:path>
              <a:path w="28575" h="64135">
                <a:moveTo>
                  <a:pt x="13264" y="15904"/>
                </a:moveTo>
                <a:lnTo>
                  <a:pt x="9674" y="15904"/>
                </a:lnTo>
                <a:lnTo>
                  <a:pt x="12401" y="16925"/>
                </a:lnTo>
                <a:lnTo>
                  <a:pt x="13264" y="15904"/>
                </a:lnTo>
                <a:close/>
              </a:path>
              <a:path w="28575" h="64135">
                <a:moveTo>
                  <a:pt x="25376" y="14571"/>
                </a:moveTo>
                <a:lnTo>
                  <a:pt x="22710" y="14571"/>
                </a:lnTo>
                <a:lnTo>
                  <a:pt x="24782" y="16236"/>
                </a:lnTo>
                <a:lnTo>
                  <a:pt x="25376" y="14571"/>
                </a:lnTo>
                <a:close/>
              </a:path>
              <a:path w="28575" h="64135">
                <a:moveTo>
                  <a:pt x="18335" y="15048"/>
                </a:moveTo>
                <a:lnTo>
                  <a:pt x="16614" y="15236"/>
                </a:lnTo>
                <a:lnTo>
                  <a:pt x="16680" y="16067"/>
                </a:lnTo>
                <a:lnTo>
                  <a:pt x="18215" y="15368"/>
                </a:lnTo>
                <a:lnTo>
                  <a:pt x="18335" y="15048"/>
                </a:lnTo>
                <a:close/>
              </a:path>
              <a:path w="28575" h="64135">
                <a:moveTo>
                  <a:pt x="16262" y="3688"/>
                </a:moveTo>
                <a:lnTo>
                  <a:pt x="8679" y="8059"/>
                </a:lnTo>
                <a:lnTo>
                  <a:pt x="7245" y="12653"/>
                </a:lnTo>
                <a:lnTo>
                  <a:pt x="8783" y="15897"/>
                </a:lnTo>
                <a:lnTo>
                  <a:pt x="9674" y="15911"/>
                </a:lnTo>
                <a:lnTo>
                  <a:pt x="13270" y="15897"/>
                </a:lnTo>
                <a:lnTo>
                  <a:pt x="13547" y="15570"/>
                </a:lnTo>
                <a:lnTo>
                  <a:pt x="16614" y="15236"/>
                </a:lnTo>
                <a:lnTo>
                  <a:pt x="16442" y="13072"/>
                </a:lnTo>
                <a:lnTo>
                  <a:pt x="16383" y="11822"/>
                </a:lnTo>
                <a:lnTo>
                  <a:pt x="18233" y="8162"/>
                </a:lnTo>
                <a:lnTo>
                  <a:pt x="16811" y="3835"/>
                </a:lnTo>
                <a:lnTo>
                  <a:pt x="16262" y="3688"/>
                </a:lnTo>
                <a:close/>
              </a:path>
              <a:path w="28575" h="64135">
                <a:moveTo>
                  <a:pt x="9674" y="15904"/>
                </a:moveTo>
                <a:close/>
              </a:path>
              <a:path w="28575" h="64135">
                <a:moveTo>
                  <a:pt x="8493" y="15286"/>
                </a:moveTo>
                <a:lnTo>
                  <a:pt x="8660" y="15671"/>
                </a:lnTo>
                <a:lnTo>
                  <a:pt x="8785" y="15903"/>
                </a:lnTo>
                <a:lnTo>
                  <a:pt x="8493" y="15286"/>
                </a:lnTo>
                <a:close/>
              </a:path>
              <a:path w="28575" h="64135">
                <a:moveTo>
                  <a:pt x="9386" y="379"/>
                </a:moveTo>
                <a:lnTo>
                  <a:pt x="6164" y="1069"/>
                </a:lnTo>
                <a:lnTo>
                  <a:pt x="3787" y="4004"/>
                </a:lnTo>
                <a:lnTo>
                  <a:pt x="1506" y="7288"/>
                </a:lnTo>
                <a:lnTo>
                  <a:pt x="1388" y="8162"/>
                </a:lnTo>
                <a:lnTo>
                  <a:pt x="1950" y="11278"/>
                </a:lnTo>
                <a:lnTo>
                  <a:pt x="8770" y="15903"/>
                </a:lnTo>
                <a:lnTo>
                  <a:pt x="8407" y="15294"/>
                </a:lnTo>
                <a:lnTo>
                  <a:pt x="5487" y="13549"/>
                </a:lnTo>
                <a:lnTo>
                  <a:pt x="4032" y="10116"/>
                </a:lnTo>
                <a:lnTo>
                  <a:pt x="5793" y="2606"/>
                </a:lnTo>
                <a:lnTo>
                  <a:pt x="9386" y="379"/>
                </a:lnTo>
                <a:close/>
              </a:path>
              <a:path w="28575" h="64135">
                <a:moveTo>
                  <a:pt x="9969" y="253"/>
                </a:moveTo>
                <a:lnTo>
                  <a:pt x="9386" y="379"/>
                </a:lnTo>
                <a:lnTo>
                  <a:pt x="5793" y="2606"/>
                </a:lnTo>
                <a:lnTo>
                  <a:pt x="4032" y="10116"/>
                </a:lnTo>
                <a:lnTo>
                  <a:pt x="5487" y="13549"/>
                </a:lnTo>
                <a:lnTo>
                  <a:pt x="8394" y="15286"/>
                </a:lnTo>
                <a:lnTo>
                  <a:pt x="7245" y="12653"/>
                </a:lnTo>
                <a:lnTo>
                  <a:pt x="8679" y="8059"/>
                </a:lnTo>
                <a:lnTo>
                  <a:pt x="16262" y="3688"/>
                </a:lnTo>
                <a:lnTo>
                  <a:pt x="16763" y="3688"/>
                </a:lnTo>
                <a:lnTo>
                  <a:pt x="9969" y="253"/>
                </a:lnTo>
                <a:close/>
              </a:path>
              <a:path w="28575" h="64135">
                <a:moveTo>
                  <a:pt x="16811" y="3835"/>
                </a:moveTo>
                <a:lnTo>
                  <a:pt x="18233" y="8162"/>
                </a:lnTo>
                <a:lnTo>
                  <a:pt x="16380" y="11828"/>
                </a:lnTo>
                <a:lnTo>
                  <a:pt x="16442" y="13072"/>
                </a:lnTo>
                <a:lnTo>
                  <a:pt x="16614" y="15236"/>
                </a:lnTo>
                <a:lnTo>
                  <a:pt x="18335" y="15048"/>
                </a:lnTo>
                <a:lnTo>
                  <a:pt x="21124" y="7603"/>
                </a:lnTo>
                <a:lnTo>
                  <a:pt x="21216" y="7232"/>
                </a:lnTo>
                <a:lnTo>
                  <a:pt x="20067" y="4709"/>
                </a:lnTo>
                <a:lnTo>
                  <a:pt x="16811" y="3835"/>
                </a:lnTo>
                <a:close/>
              </a:path>
              <a:path w="28575" h="64135">
                <a:moveTo>
                  <a:pt x="20067" y="4709"/>
                </a:moveTo>
                <a:lnTo>
                  <a:pt x="21216" y="7232"/>
                </a:lnTo>
                <a:lnTo>
                  <a:pt x="21124" y="7603"/>
                </a:lnTo>
                <a:lnTo>
                  <a:pt x="18335" y="15048"/>
                </a:lnTo>
                <a:lnTo>
                  <a:pt x="22710" y="14571"/>
                </a:lnTo>
                <a:lnTo>
                  <a:pt x="25376" y="14571"/>
                </a:lnTo>
                <a:lnTo>
                  <a:pt x="25731" y="13578"/>
                </a:lnTo>
                <a:lnTo>
                  <a:pt x="23606" y="9117"/>
                </a:lnTo>
                <a:lnTo>
                  <a:pt x="21417" y="5320"/>
                </a:lnTo>
                <a:lnTo>
                  <a:pt x="21123" y="4993"/>
                </a:lnTo>
                <a:lnTo>
                  <a:pt x="20067" y="4709"/>
                </a:lnTo>
                <a:close/>
              </a:path>
              <a:path w="28575" h="64135">
                <a:moveTo>
                  <a:pt x="1950" y="11278"/>
                </a:moveTo>
                <a:lnTo>
                  <a:pt x="2123" y="12238"/>
                </a:lnTo>
                <a:lnTo>
                  <a:pt x="2069" y="11822"/>
                </a:lnTo>
                <a:lnTo>
                  <a:pt x="1950" y="11278"/>
                </a:lnTo>
                <a:close/>
              </a:path>
              <a:path w="28575" h="64135">
                <a:moveTo>
                  <a:pt x="16369" y="11822"/>
                </a:moveTo>
                <a:close/>
              </a:path>
              <a:path w="28575" h="64135">
                <a:moveTo>
                  <a:pt x="3787" y="4004"/>
                </a:moveTo>
                <a:lnTo>
                  <a:pt x="1173" y="7232"/>
                </a:lnTo>
                <a:lnTo>
                  <a:pt x="1950" y="11278"/>
                </a:lnTo>
                <a:lnTo>
                  <a:pt x="1287" y="7603"/>
                </a:lnTo>
                <a:lnTo>
                  <a:pt x="3787" y="4004"/>
                </a:lnTo>
                <a:close/>
              </a:path>
              <a:path w="28575" h="64135">
                <a:moveTo>
                  <a:pt x="21123" y="4993"/>
                </a:moveTo>
                <a:lnTo>
                  <a:pt x="21417" y="5320"/>
                </a:lnTo>
                <a:lnTo>
                  <a:pt x="22540" y="7268"/>
                </a:lnTo>
                <a:lnTo>
                  <a:pt x="21248" y="5026"/>
                </a:lnTo>
                <a:close/>
              </a:path>
              <a:path w="28575" h="64135">
                <a:moveTo>
                  <a:pt x="19245" y="2904"/>
                </a:moveTo>
                <a:lnTo>
                  <a:pt x="20067" y="4709"/>
                </a:lnTo>
                <a:lnTo>
                  <a:pt x="21123" y="4993"/>
                </a:lnTo>
                <a:lnTo>
                  <a:pt x="19245" y="2904"/>
                </a:lnTo>
                <a:close/>
              </a:path>
              <a:path w="28575" h="64135">
                <a:moveTo>
                  <a:pt x="11080" y="253"/>
                </a:moveTo>
                <a:lnTo>
                  <a:pt x="9969" y="253"/>
                </a:lnTo>
                <a:lnTo>
                  <a:pt x="16762" y="3686"/>
                </a:lnTo>
                <a:lnTo>
                  <a:pt x="16811" y="3835"/>
                </a:lnTo>
                <a:lnTo>
                  <a:pt x="20067" y="4709"/>
                </a:lnTo>
                <a:lnTo>
                  <a:pt x="19245" y="2904"/>
                </a:lnTo>
                <a:lnTo>
                  <a:pt x="19114" y="2758"/>
                </a:lnTo>
                <a:lnTo>
                  <a:pt x="14841" y="1158"/>
                </a:lnTo>
                <a:lnTo>
                  <a:pt x="14194" y="984"/>
                </a:lnTo>
                <a:lnTo>
                  <a:pt x="11080" y="253"/>
                </a:lnTo>
                <a:close/>
              </a:path>
              <a:path w="28575" h="64135">
                <a:moveTo>
                  <a:pt x="9704" y="181"/>
                </a:moveTo>
                <a:lnTo>
                  <a:pt x="6042" y="758"/>
                </a:lnTo>
                <a:lnTo>
                  <a:pt x="3787" y="4004"/>
                </a:lnTo>
                <a:lnTo>
                  <a:pt x="6164" y="1069"/>
                </a:lnTo>
                <a:lnTo>
                  <a:pt x="9386" y="379"/>
                </a:lnTo>
                <a:lnTo>
                  <a:pt x="9704" y="181"/>
                </a:lnTo>
                <a:close/>
              </a:path>
              <a:path w="28575" h="64135">
                <a:moveTo>
                  <a:pt x="16763" y="3688"/>
                </a:moveTo>
                <a:lnTo>
                  <a:pt x="16262" y="3688"/>
                </a:lnTo>
                <a:lnTo>
                  <a:pt x="16811" y="3835"/>
                </a:lnTo>
                <a:lnTo>
                  <a:pt x="16763" y="3688"/>
                </a:lnTo>
                <a:close/>
              </a:path>
              <a:path w="28575" h="64135">
                <a:moveTo>
                  <a:pt x="19114" y="2758"/>
                </a:moveTo>
                <a:lnTo>
                  <a:pt x="19245" y="2904"/>
                </a:lnTo>
                <a:lnTo>
                  <a:pt x="19114" y="2758"/>
                </a:lnTo>
                <a:close/>
              </a:path>
              <a:path w="28575" h="64135">
                <a:moveTo>
                  <a:pt x="14217" y="989"/>
                </a:moveTo>
                <a:lnTo>
                  <a:pt x="14841" y="1158"/>
                </a:lnTo>
                <a:lnTo>
                  <a:pt x="19114" y="2758"/>
                </a:lnTo>
                <a:lnTo>
                  <a:pt x="18407" y="1972"/>
                </a:lnTo>
                <a:lnTo>
                  <a:pt x="14217" y="989"/>
                </a:lnTo>
                <a:close/>
              </a:path>
              <a:path w="28575" h="64135">
                <a:moveTo>
                  <a:pt x="10342" y="81"/>
                </a:moveTo>
                <a:lnTo>
                  <a:pt x="9704" y="181"/>
                </a:lnTo>
                <a:lnTo>
                  <a:pt x="9386" y="379"/>
                </a:lnTo>
                <a:lnTo>
                  <a:pt x="9969" y="253"/>
                </a:lnTo>
                <a:lnTo>
                  <a:pt x="11080" y="253"/>
                </a:lnTo>
                <a:lnTo>
                  <a:pt x="10342" y="81"/>
                </a:lnTo>
                <a:close/>
              </a:path>
              <a:path w="28575" h="64135">
                <a:moveTo>
                  <a:pt x="10344" y="81"/>
                </a:moveTo>
                <a:lnTo>
                  <a:pt x="11392" y="327"/>
                </a:lnTo>
                <a:lnTo>
                  <a:pt x="10344" y="81"/>
                </a:lnTo>
                <a:close/>
              </a:path>
              <a:path w="28575" h="64135">
                <a:moveTo>
                  <a:pt x="9997" y="0"/>
                </a:moveTo>
                <a:lnTo>
                  <a:pt x="9704" y="181"/>
                </a:lnTo>
                <a:lnTo>
                  <a:pt x="10342" y="81"/>
                </a:lnTo>
                <a:lnTo>
                  <a:pt x="99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1003413" y="621889"/>
            <a:ext cx="5626735" cy="3954145"/>
            <a:chOff x="1003413" y="621889"/>
            <a:chExt cx="5626735" cy="395414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3413" y="621889"/>
              <a:ext cx="5626254" cy="395384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1763" y="2038243"/>
              <a:ext cx="149964" cy="1474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29839" y="1981587"/>
              <a:ext cx="1121657" cy="95599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00869" y="2095860"/>
              <a:ext cx="132706" cy="513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1475" y="2062754"/>
              <a:ext cx="62471" cy="8472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28064" y="3042987"/>
              <a:ext cx="148741" cy="12290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63031" y="1825844"/>
            <a:ext cx="1304166" cy="7909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5179" y="68810"/>
            <a:ext cx="1034591" cy="816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228600" cy="2286000"/>
          </a:xfrm>
          <a:custGeom>
            <a:avLst/>
            <a:gdLst/>
            <a:ahLst/>
            <a:cxnLst/>
            <a:rect l="l" t="t" r="r" b="b"/>
            <a:pathLst>
              <a:path w="228600" h="2286000">
                <a:moveTo>
                  <a:pt x="228600" y="0"/>
                </a:moveTo>
                <a:lnTo>
                  <a:pt x="0" y="0"/>
                </a:lnTo>
                <a:lnTo>
                  <a:pt x="0" y="2286000"/>
                </a:lnTo>
                <a:lnTo>
                  <a:pt x="228600" y="2286000"/>
                </a:lnTo>
                <a:lnTo>
                  <a:pt x="228600" y="0"/>
                </a:lnTo>
                <a:close/>
              </a:path>
            </a:pathLst>
          </a:custGeom>
          <a:solidFill>
            <a:srgbClr val="3366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962" y="861822"/>
            <a:ext cx="8077200" cy="0"/>
          </a:xfrm>
          <a:custGeom>
            <a:avLst/>
            <a:gdLst/>
            <a:ahLst/>
            <a:cxnLst/>
            <a:rect l="l" t="t" r="r" b="b"/>
            <a:pathLst>
              <a:path w="8077200">
                <a:moveTo>
                  <a:pt x="0" y="0"/>
                </a:moveTo>
                <a:lnTo>
                  <a:pt x="8077200" y="0"/>
                </a:lnTo>
              </a:path>
            </a:pathLst>
          </a:custGeom>
          <a:ln w="19050">
            <a:solidFill>
              <a:srgbClr val="3366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2286000"/>
            <a:ext cx="228600" cy="4572000"/>
            <a:chOff x="0" y="2286000"/>
            <a:chExt cx="228600" cy="4572000"/>
          </a:xfrm>
        </p:grpSpPr>
        <p:sp>
          <p:nvSpPr>
            <p:cNvPr id="6" name="object 6"/>
            <p:cNvSpPr/>
            <p:nvPr/>
          </p:nvSpPr>
          <p:spPr>
            <a:xfrm>
              <a:off x="0" y="2286000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4571999"/>
              <a:ext cx="228600" cy="2286000"/>
            </a:xfrm>
            <a:custGeom>
              <a:avLst/>
              <a:gdLst/>
              <a:ahLst/>
              <a:cxnLst/>
              <a:rect l="l" t="t" r="r" b="b"/>
              <a:pathLst>
                <a:path w="228600" h="2286000">
                  <a:moveTo>
                    <a:pt x="228600" y="0"/>
                  </a:moveTo>
                  <a:lnTo>
                    <a:pt x="0" y="0"/>
                  </a:lnTo>
                  <a:lnTo>
                    <a:pt x="0" y="2286000"/>
                  </a:lnTo>
                  <a:lnTo>
                    <a:pt x="228600" y="22860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45304" y="6644741"/>
            <a:ext cx="27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6.32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4391" y="6619443"/>
            <a:ext cx="2324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Silberschatz,</a:t>
            </a:r>
            <a:r>
              <a:rPr sz="1000" b="1" spc="-25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Galvin</a:t>
            </a:r>
            <a:r>
              <a:rPr sz="1000" b="1" spc="-30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and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Gagne</a:t>
            </a: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 ©2018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268" y="6652666"/>
            <a:ext cx="25965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Operating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06699"/>
                </a:solidFill>
                <a:latin typeface="Arial"/>
                <a:cs typeface="Arial"/>
              </a:rPr>
              <a:t>System</a:t>
            </a:r>
            <a:r>
              <a:rPr sz="1000" b="1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Concepts</a:t>
            </a:r>
            <a:r>
              <a:rPr sz="1000" b="1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– </a:t>
            </a:r>
            <a:r>
              <a:rPr sz="1000" b="1" dirty="0">
                <a:solidFill>
                  <a:srgbClr val="006699"/>
                </a:solidFill>
                <a:latin typeface="Arial"/>
                <a:cs typeface="Arial"/>
              </a:rPr>
              <a:t>10</a:t>
            </a:r>
            <a:r>
              <a:rPr sz="975" b="1" baseline="25641" dirty="0">
                <a:solidFill>
                  <a:srgbClr val="006699"/>
                </a:solidFill>
                <a:latin typeface="Arial"/>
                <a:cs typeface="Arial"/>
              </a:rPr>
              <a:t>th</a:t>
            </a:r>
            <a:r>
              <a:rPr sz="975" b="1" spc="135" baseline="25641" dirty="0">
                <a:solidFill>
                  <a:srgbClr val="00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06699"/>
                </a:solidFill>
                <a:latin typeface="Arial"/>
                <a:cs typeface="Arial"/>
              </a:rPr>
              <a:t>Edition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73923" y="5850636"/>
            <a:ext cx="1284731" cy="790956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931797" y="297002"/>
            <a:ext cx="52819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Example</a:t>
            </a:r>
            <a:r>
              <a:rPr sz="3200" spc="-25" dirty="0"/>
              <a:t> </a:t>
            </a:r>
            <a:r>
              <a:rPr sz="3200" i="1" spc="10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3150" spc="15" baseline="-21164" dirty="0">
                <a:solidFill>
                  <a:srgbClr val="FF0000"/>
                </a:solidFill>
              </a:rPr>
              <a:t>1</a:t>
            </a:r>
            <a:r>
              <a:rPr sz="3150" spc="419" baseline="-21164" dirty="0">
                <a:solidFill>
                  <a:srgbClr val="FF0000"/>
                </a:solidFill>
              </a:rPr>
              <a:t> </a:t>
            </a:r>
            <a:r>
              <a:rPr sz="3200" spc="-5" dirty="0">
                <a:solidFill>
                  <a:srgbClr val="FF0000"/>
                </a:solidFill>
              </a:rPr>
              <a:t>Request</a:t>
            </a:r>
            <a:r>
              <a:rPr sz="3200" spc="-45" dirty="0">
                <a:solidFill>
                  <a:srgbClr val="FF0000"/>
                </a:solidFill>
              </a:rPr>
              <a:t> </a:t>
            </a:r>
            <a:r>
              <a:rPr sz="3200" spc="-5" dirty="0">
                <a:solidFill>
                  <a:srgbClr val="FF0000"/>
                </a:solidFill>
              </a:rPr>
              <a:t>(1,0,2)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291" y="1278966"/>
            <a:ext cx="265175" cy="2746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07491" y="1257122"/>
            <a:ext cx="6409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Check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Request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Available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1,0,2</a:t>
            </a:r>
            <a:r>
              <a:rPr sz="1800" spc="-5" dirty="0">
                <a:latin typeface="Arial MT"/>
                <a:cs typeface="Arial MT"/>
              </a:rPr>
              <a:t>)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3,3,2</a:t>
            </a:r>
            <a:r>
              <a:rPr sz="1800" spc="-5" dirty="0">
                <a:latin typeface="Arial MT"/>
                <a:cs typeface="Arial MT"/>
              </a:rPr>
              <a:t>)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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Arial"/>
                <a:cs typeface="Arial"/>
              </a:rPr>
              <a:t>true.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291" y="4613147"/>
            <a:ext cx="265175" cy="27431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82091" y="4591304"/>
            <a:ext cx="6990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Executing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safety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algorithm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shows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sequence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</a:t>
            </a:r>
            <a:r>
              <a:rPr sz="1800" i="1" dirty="0">
                <a:latin typeface="Arial"/>
                <a:cs typeface="Arial"/>
              </a:rPr>
              <a:t>P</a:t>
            </a:r>
            <a:r>
              <a:rPr sz="1800" baseline="-20833" dirty="0">
                <a:latin typeface="Arial MT"/>
                <a:cs typeface="Arial MT"/>
              </a:rPr>
              <a:t>1</a:t>
            </a:r>
            <a:r>
              <a:rPr sz="1800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3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4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i="1" dirty="0">
                <a:latin typeface="Arial"/>
                <a:cs typeface="Arial"/>
              </a:rPr>
              <a:t>P</a:t>
            </a:r>
            <a:r>
              <a:rPr sz="1800" baseline="-20833" dirty="0">
                <a:latin typeface="Arial MT"/>
                <a:cs typeface="Arial MT"/>
              </a:rPr>
              <a:t>2</a:t>
            </a:r>
            <a:r>
              <a:rPr sz="1800" dirty="0">
                <a:latin typeface="Arial MT"/>
                <a:cs typeface="Arial MT"/>
              </a:rPr>
              <a:t>&gt;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2091" y="4769612"/>
            <a:ext cx="4261485" cy="7664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5"/>
              </a:spcBef>
            </a:pPr>
            <a:r>
              <a:rPr sz="1800" spc="-5" dirty="0">
                <a:latin typeface="Arial MT"/>
                <a:cs typeface="Arial MT"/>
              </a:rPr>
              <a:t>satisfies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safety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requirement.</a:t>
            </a:r>
            <a:endParaRPr sz="18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</a:t>
            </a:r>
            <a:r>
              <a:rPr sz="1800" dirty="0">
                <a:latin typeface="Arial MT"/>
                <a:cs typeface="Arial MT"/>
              </a:rPr>
              <a:t> for</a:t>
            </a:r>
            <a:r>
              <a:rPr sz="1800" spc="-5" dirty="0">
                <a:latin typeface="Arial MT"/>
                <a:cs typeface="Arial MT"/>
              </a:rPr>
              <a:t> (3,3,0) by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4</a:t>
            </a:r>
            <a:r>
              <a:rPr sz="1800" spc="232" baseline="-20833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granted?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291" y="5257800"/>
            <a:ext cx="265175" cy="27431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291" y="5628132"/>
            <a:ext cx="265175" cy="27431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82091" y="5606288"/>
            <a:ext cx="4241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</a:t>
            </a:r>
            <a:r>
              <a:rPr sz="1800" dirty="0">
                <a:latin typeface="Arial MT"/>
                <a:cs typeface="Arial MT"/>
              </a:rPr>
              <a:t> for</a:t>
            </a:r>
            <a:r>
              <a:rPr sz="1800" spc="-5" dirty="0">
                <a:latin typeface="Arial MT"/>
                <a:cs typeface="Arial MT"/>
              </a:rPr>
              <a:t> (0,2,0) by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granted?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537959" y="2795016"/>
            <a:ext cx="1527175" cy="376555"/>
          </a:xfrm>
          <a:custGeom>
            <a:avLst/>
            <a:gdLst/>
            <a:ahLst/>
            <a:cxnLst/>
            <a:rect l="l" t="t" r="r" b="b"/>
            <a:pathLst>
              <a:path w="1527175" h="376555">
                <a:moveTo>
                  <a:pt x="0" y="376428"/>
                </a:moveTo>
                <a:lnTo>
                  <a:pt x="1527048" y="376428"/>
                </a:lnTo>
                <a:lnTo>
                  <a:pt x="1527048" y="0"/>
                </a:lnTo>
                <a:lnTo>
                  <a:pt x="0" y="0"/>
                </a:lnTo>
                <a:lnTo>
                  <a:pt x="0" y="376428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002745" y="2823210"/>
            <a:ext cx="91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2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21375" y="2841751"/>
            <a:ext cx="612140" cy="161925"/>
          </a:xfrm>
          <a:custGeom>
            <a:avLst/>
            <a:gdLst/>
            <a:ahLst/>
            <a:cxnLst/>
            <a:rect l="l" t="t" r="r" b="b"/>
            <a:pathLst>
              <a:path w="612140" h="161925">
                <a:moveTo>
                  <a:pt x="82564" y="46083"/>
                </a:moveTo>
                <a:lnTo>
                  <a:pt x="55989" y="56200"/>
                </a:lnTo>
                <a:lnTo>
                  <a:pt x="77787" y="74262"/>
                </a:lnTo>
                <a:lnTo>
                  <a:pt x="607441" y="161671"/>
                </a:lnTo>
                <a:lnTo>
                  <a:pt x="612013" y="133476"/>
                </a:lnTo>
                <a:lnTo>
                  <a:pt x="82564" y="46083"/>
                </a:lnTo>
                <a:close/>
              </a:path>
              <a:path w="612140" h="161925">
                <a:moveTo>
                  <a:pt x="123062" y="0"/>
                </a:moveTo>
                <a:lnTo>
                  <a:pt x="115697" y="2921"/>
                </a:lnTo>
                <a:lnTo>
                  <a:pt x="0" y="46989"/>
                </a:lnTo>
                <a:lnTo>
                  <a:pt x="101473" y="130937"/>
                </a:lnTo>
                <a:lnTo>
                  <a:pt x="110489" y="130048"/>
                </a:lnTo>
                <a:lnTo>
                  <a:pt x="115442" y="123951"/>
                </a:lnTo>
                <a:lnTo>
                  <a:pt x="120523" y="117983"/>
                </a:lnTo>
                <a:lnTo>
                  <a:pt x="119634" y="108965"/>
                </a:lnTo>
                <a:lnTo>
                  <a:pt x="77787" y="74262"/>
                </a:lnTo>
                <a:lnTo>
                  <a:pt x="25653" y="65659"/>
                </a:lnTo>
                <a:lnTo>
                  <a:pt x="30352" y="37464"/>
                </a:lnTo>
                <a:lnTo>
                  <a:pt x="105201" y="37464"/>
                </a:lnTo>
                <a:lnTo>
                  <a:pt x="133223" y="26797"/>
                </a:lnTo>
                <a:lnTo>
                  <a:pt x="136905" y="18542"/>
                </a:lnTo>
                <a:lnTo>
                  <a:pt x="134112" y="11175"/>
                </a:lnTo>
                <a:lnTo>
                  <a:pt x="131317" y="3683"/>
                </a:lnTo>
                <a:lnTo>
                  <a:pt x="123062" y="0"/>
                </a:lnTo>
                <a:close/>
              </a:path>
              <a:path w="612140" h="161925">
                <a:moveTo>
                  <a:pt x="30352" y="37464"/>
                </a:moveTo>
                <a:lnTo>
                  <a:pt x="25653" y="65659"/>
                </a:lnTo>
                <a:lnTo>
                  <a:pt x="77787" y="74262"/>
                </a:lnTo>
                <a:lnTo>
                  <a:pt x="66485" y="64897"/>
                </a:lnTo>
                <a:lnTo>
                  <a:pt x="33147" y="64897"/>
                </a:lnTo>
                <a:lnTo>
                  <a:pt x="37211" y="40639"/>
                </a:lnTo>
                <a:lnTo>
                  <a:pt x="49587" y="40639"/>
                </a:lnTo>
                <a:lnTo>
                  <a:pt x="30352" y="37464"/>
                </a:lnTo>
                <a:close/>
              </a:path>
              <a:path w="612140" h="161925">
                <a:moveTo>
                  <a:pt x="37211" y="40639"/>
                </a:moveTo>
                <a:lnTo>
                  <a:pt x="33147" y="64897"/>
                </a:lnTo>
                <a:lnTo>
                  <a:pt x="55989" y="56200"/>
                </a:lnTo>
                <a:lnTo>
                  <a:pt x="37211" y="40639"/>
                </a:lnTo>
                <a:close/>
              </a:path>
              <a:path w="612140" h="161925">
                <a:moveTo>
                  <a:pt x="55989" y="56200"/>
                </a:moveTo>
                <a:lnTo>
                  <a:pt x="33147" y="64897"/>
                </a:lnTo>
                <a:lnTo>
                  <a:pt x="66485" y="64897"/>
                </a:lnTo>
                <a:lnTo>
                  <a:pt x="55989" y="56200"/>
                </a:lnTo>
                <a:close/>
              </a:path>
              <a:path w="612140" h="161925">
                <a:moveTo>
                  <a:pt x="49587" y="40639"/>
                </a:moveTo>
                <a:lnTo>
                  <a:pt x="37211" y="40639"/>
                </a:lnTo>
                <a:lnTo>
                  <a:pt x="55989" y="56200"/>
                </a:lnTo>
                <a:lnTo>
                  <a:pt x="82564" y="46083"/>
                </a:lnTo>
                <a:lnTo>
                  <a:pt x="49587" y="40639"/>
                </a:lnTo>
                <a:close/>
              </a:path>
              <a:path w="612140" h="161925">
                <a:moveTo>
                  <a:pt x="105201" y="37464"/>
                </a:moveTo>
                <a:lnTo>
                  <a:pt x="30352" y="37464"/>
                </a:lnTo>
                <a:lnTo>
                  <a:pt x="82564" y="46083"/>
                </a:lnTo>
                <a:lnTo>
                  <a:pt x="105201" y="374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52984" y="2636520"/>
            <a:ext cx="1469390" cy="37655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20"/>
              </a:spcBef>
            </a:pPr>
            <a:r>
              <a:rPr sz="1800" dirty="0">
                <a:latin typeface="Arial MT"/>
                <a:cs typeface="Arial MT"/>
              </a:rPr>
              <a:t>2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849089"/>
              </p:ext>
            </p:extLst>
          </p:nvPr>
        </p:nvGraphicFramePr>
        <p:xfrm>
          <a:off x="2091182" y="2063618"/>
          <a:ext cx="4897754" cy="24899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65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6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94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4465" algn="ctr">
                        <a:lnSpc>
                          <a:spcPts val="1745"/>
                        </a:lnSpc>
                      </a:pPr>
                      <a:r>
                        <a:rPr sz="18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Allocation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ts val="1745"/>
                        </a:lnSpc>
                      </a:pPr>
                      <a:r>
                        <a:rPr sz="18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Need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7015">
                        <a:lnSpc>
                          <a:spcPts val="1745"/>
                        </a:lnSpc>
                      </a:pPr>
                      <a:r>
                        <a:rPr sz="18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Available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931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383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4121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27">
                <a:tc>
                  <a:txBody>
                    <a:bodyPr/>
                    <a:lstStyle/>
                    <a:p>
                      <a:pPr marL="31750">
                        <a:lnSpc>
                          <a:spcPts val="182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0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1925" algn="ctr">
                        <a:lnSpc>
                          <a:spcPts val="182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ts val="182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7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5930">
                        <a:lnSpc>
                          <a:spcPts val="182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R w="9525">
                      <a:solidFill>
                        <a:srgbClr val="FF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7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0640" marB="0">
                    <a:lnL w="9525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883">
                <a:tc>
                  <a:txBody>
                    <a:bodyPr/>
                    <a:lstStyle/>
                    <a:p>
                      <a:pPr marL="31750">
                        <a:lnSpc>
                          <a:spcPts val="1775"/>
                        </a:lnSpc>
                      </a:pPr>
                      <a:r>
                        <a:rPr sz="1800" b="1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b="1" spc="-7" baseline="-20833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2560" algn="ctr">
                        <a:lnSpc>
                          <a:spcPts val="1775"/>
                        </a:lnSpc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75"/>
                        </a:lnSpc>
                      </a:pP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800" b="1" spc="-4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725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2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2560" algn="ctr">
                        <a:lnSpc>
                          <a:spcPts val="174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4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6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08915" algn="r">
                        <a:lnSpc>
                          <a:spcPts val="2030"/>
                        </a:lnSpc>
                        <a:spcBef>
                          <a:spcPts val="365"/>
                        </a:spcBef>
                      </a:pPr>
                      <a:r>
                        <a:rPr sz="1800" spc="-5" dirty="0">
                          <a:latin typeface="Arial MT"/>
                          <a:cs typeface="Arial MT"/>
                        </a:rPr>
                        <a:t>??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4635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E97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6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97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3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2560" algn="ctr">
                        <a:lnSpc>
                          <a:spcPts val="174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174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67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4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256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1708657" y="2803779"/>
            <a:ext cx="993140" cy="411480"/>
          </a:xfrm>
          <a:custGeom>
            <a:avLst/>
            <a:gdLst/>
            <a:ahLst/>
            <a:cxnLst/>
            <a:rect l="l" t="t" r="r" b="b"/>
            <a:pathLst>
              <a:path w="993139" h="411480">
                <a:moveTo>
                  <a:pt x="911713" y="374224"/>
                </a:moveTo>
                <a:lnTo>
                  <a:pt x="858139" y="383032"/>
                </a:lnTo>
                <a:lnTo>
                  <a:pt x="852932" y="390398"/>
                </a:lnTo>
                <a:lnTo>
                  <a:pt x="855472" y="406019"/>
                </a:lnTo>
                <a:lnTo>
                  <a:pt x="862838" y="411225"/>
                </a:lnTo>
                <a:lnTo>
                  <a:pt x="972663" y="393065"/>
                </a:lnTo>
                <a:lnTo>
                  <a:pt x="961136" y="393065"/>
                </a:lnTo>
                <a:lnTo>
                  <a:pt x="911713" y="374224"/>
                </a:lnTo>
                <a:close/>
              </a:path>
              <a:path w="993139" h="411480">
                <a:moveTo>
                  <a:pt x="939716" y="369605"/>
                </a:moveTo>
                <a:lnTo>
                  <a:pt x="911713" y="374224"/>
                </a:lnTo>
                <a:lnTo>
                  <a:pt x="961136" y="393065"/>
                </a:lnTo>
                <a:lnTo>
                  <a:pt x="962829" y="388620"/>
                </a:lnTo>
                <a:lnTo>
                  <a:pt x="955040" y="388620"/>
                </a:lnTo>
                <a:lnTo>
                  <a:pt x="939716" y="369605"/>
                </a:lnTo>
                <a:close/>
              </a:path>
              <a:path w="993139" h="411480">
                <a:moveTo>
                  <a:pt x="901065" y="286385"/>
                </a:moveTo>
                <a:lnTo>
                  <a:pt x="894969" y="291338"/>
                </a:lnTo>
                <a:lnTo>
                  <a:pt x="888746" y="296291"/>
                </a:lnTo>
                <a:lnTo>
                  <a:pt x="887857" y="305308"/>
                </a:lnTo>
                <a:lnTo>
                  <a:pt x="892810" y="311404"/>
                </a:lnTo>
                <a:lnTo>
                  <a:pt x="921976" y="347593"/>
                </a:lnTo>
                <a:lnTo>
                  <a:pt x="971296" y="366395"/>
                </a:lnTo>
                <a:lnTo>
                  <a:pt x="961136" y="393065"/>
                </a:lnTo>
                <a:lnTo>
                  <a:pt x="972663" y="393065"/>
                </a:lnTo>
                <a:lnTo>
                  <a:pt x="992632" y="389763"/>
                </a:lnTo>
                <a:lnTo>
                  <a:pt x="915035" y="293497"/>
                </a:lnTo>
                <a:lnTo>
                  <a:pt x="910082" y="287274"/>
                </a:lnTo>
                <a:lnTo>
                  <a:pt x="901065" y="286385"/>
                </a:lnTo>
                <a:close/>
              </a:path>
              <a:path w="993139" h="411480">
                <a:moveTo>
                  <a:pt x="963803" y="365633"/>
                </a:moveTo>
                <a:lnTo>
                  <a:pt x="939716" y="369605"/>
                </a:lnTo>
                <a:lnTo>
                  <a:pt x="955040" y="388620"/>
                </a:lnTo>
                <a:lnTo>
                  <a:pt x="963803" y="365633"/>
                </a:lnTo>
                <a:close/>
              </a:path>
              <a:path w="993139" h="411480">
                <a:moveTo>
                  <a:pt x="969297" y="365633"/>
                </a:moveTo>
                <a:lnTo>
                  <a:pt x="963803" y="365633"/>
                </a:lnTo>
                <a:lnTo>
                  <a:pt x="955040" y="388620"/>
                </a:lnTo>
                <a:lnTo>
                  <a:pt x="962829" y="388620"/>
                </a:lnTo>
                <a:lnTo>
                  <a:pt x="971296" y="366395"/>
                </a:lnTo>
                <a:lnTo>
                  <a:pt x="969297" y="365633"/>
                </a:lnTo>
                <a:close/>
              </a:path>
              <a:path w="993139" h="411480">
                <a:moveTo>
                  <a:pt x="10160" y="0"/>
                </a:moveTo>
                <a:lnTo>
                  <a:pt x="0" y="26670"/>
                </a:lnTo>
                <a:lnTo>
                  <a:pt x="911713" y="374224"/>
                </a:lnTo>
                <a:lnTo>
                  <a:pt x="939716" y="369605"/>
                </a:lnTo>
                <a:lnTo>
                  <a:pt x="921976" y="347593"/>
                </a:lnTo>
                <a:lnTo>
                  <a:pt x="10160" y="0"/>
                </a:lnTo>
                <a:close/>
              </a:path>
              <a:path w="993139" h="411480">
                <a:moveTo>
                  <a:pt x="921976" y="347593"/>
                </a:moveTo>
                <a:lnTo>
                  <a:pt x="939716" y="369605"/>
                </a:lnTo>
                <a:lnTo>
                  <a:pt x="963803" y="365633"/>
                </a:lnTo>
                <a:lnTo>
                  <a:pt x="969297" y="365633"/>
                </a:lnTo>
                <a:lnTo>
                  <a:pt x="921976" y="3475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24500" y="3550920"/>
            <a:ext cx="1463040" cy="376555"/>
          </a:xfrm>
          <a:custGeom>
            <a:avLst/>
            <a:gdLst/>
            <a:ahLst/>
            <a:cxnLst/>
            <a:rect l="l" t="t" r="r" b="b"/>
            <a:pathLst>
              <a:path w="1463040" h="376554">
                <a:moveTo>
                  <a:pt x="0" y="376428"/>
                </a:moveTo>
                <a:lnTo>
                  <a:pt x="1463040" y="376428"/>
                </a:lnTo>
                <a:lnTo>
                  <a:pt x="1463040" y="0"/>
                </a:lnTo>
                <a:lnTo>
                  <a:pt x="0" y="0"/>
                </a:lnTo>
                <a:lnTo>
                  <a:pt x="0" y="376428"/>
                </a:lnTo>
                <a:close/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74870" y="3260852"/>
            <a:ext cx="847090" cy="368300"/>
          </a:xfrm>
          <a:custGeom>
            <a:avLst/>
            <a:gdLst/>
            <a:ahLst/>
            <a:cxnLst/>
            <a:rect l="l" t="t" r="r" b="b"/>
            <a:pathLst>
              <a:path w="847089" h="368300">
                <a:moveTo>
                  <a:pt x="80745" y="36337"/>
                </a:moveTo>
                <a:lnTo>
                  <a:pt x="52696" y="40552"/>
                </a:lnTo>
                <a:lnTo>
                  <a:pt x="70164" y="62923"/>
                </a:lnTo>
                <a:lnTo>
                  <a:pt x="835913" y="368173"/>
                </a:lnTo>
                <a:lnTo>
                  <a:pt x="846581" y="341502"/>
                </a:lnTo>
                <a:lnTo>
                  <a:pt x="80745" y="36337"/>
                </a:lnTo>
                <a:close/>
              </a:path>
              <a:path w="847089" h="368300">
                <a:moveTo>
                  <a:pt x="130047" y="0"/>
                </a:moveTo>
                <a:lnTo>
                  <a:pt x="0" y="19558"/>
                </a:lnTo>
                <a:lnTo>
                  <a:pt x="76200" y="116967"/>
                </a:lnTo>
                <a:lnTo>
                  <a:pt x="81025" y="123189"/>
                </a:lnTo>
                <a:lnTo>
                  <a:pt x="90042" y="124333"/>
                </a:lnTo>
                <a:lnTo>
                  <a:pt x="96138" y="119507"/>
                </a:lnTo>
                <a:lnTo>
                  <a:pt x="102362" y="114681"/>
                </a:lnTo>
                <a:lnTo>
                  <a:pt x="103504" y="105663"/>
                </a:lnTo>
                <a:lnTo>
                  <a:pt x="70164" y="62923"/>
                </a:lnTo>
                <a:lnTo>
                  <a:pt x="20954" y="43307"/>
                </a:lnTo>
                <a:lnTo>
                  <a:pt x="31622" y="16763"/>
                </a:lnTo>
                <a:lnTo>
                  <a:pt x="139086" y="16763"/>
                </a:lnTo>
                <a:lnTo>
                  <a:pt x="137413" y="5334"/>
                </a:lnTo>
                <a:lnTo>
                  <a:pt x="130047" y="0"/>
                </a:lnTo>
                <a:close/>
              </a:path>
              <a:path w="847089" h="368300">
                <a:moveTo>
                  <a:pt x="31622" y="16763"/>
                </a:moveTo>
                <a:lnTo>
                  <a:pt x="20954" y="43307"/>
                </a:lnTo>
                <a:lnTo>
                  <a:pt x="70164" y="62923"/>
                </a:lnTo>
                <a:lnTo>
                  <a:pt x="55541" y="44196"/>
                </a:lnTo>
                <a:lnTo>
                  <a:pt x="28447" y="44196"/>
                </a:lnTo>
                <a:lnTo>
                  <a:pt x="37591" y="21209"/>
                </a:lnTo>
                <a:lnTo>
                  <a:pt x="42778" y="21209"/>
                </a:lnTo>
                <a:lnTo>
                  <a:pt x="31622" y="16763"/>
                </a:lnTo>
                <a:close/>
              </a:path>
              <a:path w="847089" h="368300">
                <a:moveTo>
                  <a:pt x="37591" y="21209"/>
                </a:moveTo>
                <a:lnTo>
                  <a:pt x="28447" y="44196"/>
                </a:lnTo>
                <a:lnTo>
                  <a:pt x="52696" y="40552"/>
                </a:lnTo>
                <a:lnTo>
                  <a:pt x="37591" y="21209"/>
                </a:lnTo>
                <a:close/>
              </a:path>
              <a:path w="847089" h="368300">
                <a:moveTo>
                  <a:pt x="52696" y="40552"/>
                </a:moveTo>
                <a:lnTo>
                  <a:pt x="28447" y="44196"/>
                </a:lnTo>
                <a:lnTo>
                  <a:pt x="55541" y="44196"/>
                </a:lnTo>
                <a:lnTo>
                  <a:pt x="52696" y="40552"/>
                </a:lnTo>
                <a:close/>
              </a:path>
              <a:path w="847089" h="368300">
                <a:moveTo>
                  <a:pt x="42778" y="21209"/>
                </a:moveTo>
                <a:lnTo>
                  <a:pt x="37591" y="21209"/>
                </a:lnTo>
                <a:lnTo>
                  <a:pt x="52696" y="40552"/>
                </a:lnTo>
                <a:lnTo>
                  <a:pt x="80745" y="36337"/>
                </a:lnTo>
                <a:lnTo>
                  <a:pt x="42778" y="21209"/>
                </a:lnTo>
                <a:close/>
              </a:path>
              <a:path w="847089" h="368300">
                <a:moveTo>
                  <a:pt x="139086" y="16763"/>
                </a:moveTo>
                <a:lnTo>
                  <a:pt x="31622" y="16763"/>
                </a:lnTo>
                <a:lnTo>
                  <a:pt x="80745" y="36337"/>
                </a:lnTo>
                <a:lnTo>
                  <a:pt x="134365" y="28321"/>
                </a:lnTo>
                <a:lnTo>
                  <a:pt x="139700" y="20955"/>
                </a:lnTo>
                <a:lnTo>
                  <a:pt x="139086" y="167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32" name="object 32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17685" y="4062173"/>
            <a:ext cx="690378" cy="165308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57791" y="2726049"/>
            <a:ext cx="158780" cy="134874"/>
          </a:xfrm>
          <a:prstGeom prst="rect">
            <a:avLst/>
          </a:prstGeom>
        </p:spPr>
      </p:pic>
      <p:sp>
        <p:nvSpPr>
          <p:cNvPr id="37" name="object 37"/>
          <p:cNvSpPr/>
          <p:nvPr/>
        </p:nvSpPr>
        <p:spPr>
          <a:xfrm>
            <a:off x="2585874" y="5567396"/>
            <a:ext cx="2463800" cy="0"/>
          </a:xfrm>
          <a:custGeom>
            <a:avLst/>
            <a:gdLst/>
            <a:ahLst/>
            <a:cxnLst/>
            <a:rect l="l" t="t" r="r" b="b"/>
            <a:pathLst>
              <a:path w="2463800">
                <a:moveTo>
                  <a:pt x="0" y="0"/>
                </a:moveTo>
                <a:lnTo>
                  <a:pt x="2463691" y="0"/>
                </a:lnTo>
              </a:path>
            </a:pathLst>
          </a:custGeom>
          <a:ln w="54000">
            <a:solidFill>
              <a:srgbClr val="D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39432" y="5902451"/>
            <a:ext cx="2326005" cy="0"/>
          </a:xfrm>
          <a:custGeom>
            <a:avLst/>
            <a:gdLst/>
            <a:ahLst/>
            <a:cxnLst/>
            <a:rect l="l" t="t" r="r" b="b"/>
            <a:pathLst>
              <a:path w="2326004">
                <a:moveTo>
                  <a:pt x="0" y="0"/>
                </a:moveTo>
                <a:lnTo>
                  <a:pt x="2325705" y="0"/>
                </a:lnTo>
              </a:path>
            </a:pathLst>
          </a:custGeom>
          <a:ln w="54000">
            <a:solidFill>
              <a:srgbClr val="D2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EE1CD3-B29C-BFDE-660A-6B0F3F1FE437}"/>
              </a:ext>
            </a:extLst>
          </p:cNvPr>
          <p:cNvSpPr txBox="1"/>
          <p:nvPr/>
        </p:nvSpPr>
        <p:spPr>
          <a:xfrm>
            <a:off x="819351" y="974322"/>
            <a:ext cx="695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ตรวจสอบว่า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Request </a:t>
            </a:r>
            <a:r>
              <a:rPr lang="en-US" sz="1800" dirty="0">
                <a:solidFill>
                  <a:schemeClr val="tx2"/>
                </a:solidFill>
                <a:latin typeface="Symbol"/>
                <a:cs typeface="Symbol"/>
              </a:rPr>
              <a:t>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Available (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นั่นคือ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(1,0,2) </a:t>
            </a:r>
            <a:r>
              <a:rPr lang="en-US" sz="1800" dirty="0">
                <a:solidFill>
                  <a:schemeClr val="tx2"/>
                </a:solidFill>
                <a:latin typeface="Symbol"/>
                <a:cs typeface="Symbol"/>
              </a:rPr>
              <a:t>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(3,3,2) </a:t>
            </a:r>
            <a:r>
              <a:rPr lang="en-US" sz="1800" dirty="0">
                <a:solidFill>
                  <a:schemeClr val="tx2"/>
                </a:solidFill>
                <a:latin typeface="Symbol"/>
                <a:cs typeface="Symbol"/>
              </a:rPr>
              <a:t>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true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E803A8-55BA-4DE8-2E00-3AC182860E85}"/>
              </a:ext>
            </a:extLst>
          </p:cNvPr>
          <p:cNvSpPr txBox="1"/>
          <p:nvPr/>
        </p:nvSpPr>
        <p:spPr>
          <a:xfrm>
            <a:off x="656192" y="4366605"/>
            <a:ext cx="8312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การดำเนินการอัลกอริธึมความปลอดภัยแสดงให้เห็นว่าลำดับ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&lt;P1, P3, P4, P0, P2&gt;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เป็นไปตามข้อกำหนดด้านความปลอดภัย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D6A095D-4F85-79A1-3EFD-9E72F90DE6E2}"/>
              </a:ext>
            </a:extLst>
          </p:cNvPr>
          <p:cNvSpPr txBox="1"/>
          <p:nvPr/>
        </p:nvSpPr>
        <p:spPr>
          <a:xfrm>
            <a:off x="5080789" y="52605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สามารถขอ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(3,3,0)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P4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ได้หรือไม่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40277C-5AB7-E891-E711-13854AE4A123}"/>
              </a:ext>
            </a:extLst>
          </p:cNvPr>
          <p:cNvSpPr txBox="1"/>
          <p:nvPr/>
        </p:nvSpPr>
        <p:spPr>
          <a:xfrm>
            <a:off x="5018940" y="5581011"/>
            <a:ext cx="482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สามารถขอ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(0,2,0)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P0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ได้หรือไม่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256" y="216884"/>
            <a:ext cx="7006744" cy="465991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9296" y="266776"/>
            <a:ext cx="571373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52625" algn="l"/>
              </a:tabLst>
            </a:pPr>
            <a:r>
              <a:rPr sz="3200" spc="-5" dirty="0">
                <a:solidFill>
                  <a:srgbClr val="0066CC"/>
                </a:solidFill>
              </a:rPr>
              <a:t>Practice:	Banker’s</a:t>
            </a:r>
            <a:r>
              <a:rPr sz="3200" spc="-70" dirty="0">
                <a:solidFill>
                  <a:srgbClr val="0066CC"/>
                </a:solidFill>
              </a:rPr>
              <a:t> </a:t>
            </a:r>
            <a:r>
              <a:rPr sz="3200" spc="-5" dirty="0">
                <a:solidFill>
                  <a:srgbClr val="0066CC"/>
                </a:solidFill>
              </a:rPr>
              <a:t>Algorithm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4" name="object 4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666" y="961897"/>
            <a:ext cx="265176" cy="2743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88466" y="940054"/>
            <a:ext cx="2144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Snapshot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aseline="-20833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: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6.33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023872" y="1745991"/>
          <a:ext cx="3961765" cy="2490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2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4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0645" algn="ctr">
                        <a:lnSpc>
                          <a:spcPts val="1745"/>
                        </a:lnSpc>
                      </a:pPr>
                      <a:r>
                        <a:rPr sz="18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Allocation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1745"/>
                        </a:lnSpc>
                      </a:pPr>
                      <a:r>
                        <a:rPr sz="18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3675" algn="ctr">
                        <a:lnSpc>
                          <a:spcPts val="1745"/>
                        </a:lnSpc>
                      </a:pPr>
                      <a:r>
                        <a:rPr sz="18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Available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52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001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19431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5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0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7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19367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06045" algn="r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1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06045" algn="r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2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214">
                <a:tc>
                  <a:txBody>
                    <a:bodyPr/>
                    <a:lstStyle/>
                    <a:p>
                      <a:pPr marR="106045" algn="r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3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874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269">
                <a:tc>
                  <a:txBody>
                    <a:bodyPr/>
                    <a:lstStyle/>
                    <a:p>
                      <a:pPr marR="106045" algn="r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4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7747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45566" y="4495241"/>
            <a:ext cx="757682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30480" indent="-28702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24485" algn="l"/>
                <a:tab pos="325120" algn="l"/>
                <a:tab pos="1235710" algn="l"/>
                <a:tab pos="5302250" algn="l"/>
              </a:tabLst>
            </a:pPr>
            <a:r>
              <a:rPr lang="th-TH" sz="2800" dirty="0"/>
              <a:t>จาก </a:t>
            </a:r>
            <a:r>
              <a:rPr lang="en-US" sz="2800" dirty="0"/>
              <a:t>Snapshot T</a:t>
            </a:r>
            <a:r>
              <a:rPr lang="en-US" sz="2800" baseline="-25000" dirty="0"/>
              <a:t>0</a:t>
            </a:r>
            <a:r>
              <a:rPr lang="th-TH" sz="2800" dirty="0"/>
              <a:t> จงแสดงวิธีทำเพื่อที่จะตรวจสอบว่า ระบบจะอยู่ในสถานะที่ ปลอดภัย (</a:t>
            </a:r>
            <a:r>
              <a:rPr lang="en-US" sz="2800" dirty="0"/>
              <a:t>safe state) </a:t>
            </a:r>
            <a:r>
              <a:rPr lang="th-TH" sz="2800" dirty="0"/>
              <a:t>หรือไม่ ?? เมื่อมีลำดับของโพรเซส คือ </a:t>
            </a:r>
            <a:r>
              <a:rPr lang="en-US" sz="2800" dirty="0"/>
              <a:t>P0 , P1 , P2 , P3 ,P4</a:t>
            </a:r>
            <a:endParaRPr sz="2775" baseline="-21021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5969" y="266776"/>
            <a:ext cx="77216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52625" algn="l"/>
              </a:tabLst>
            </a:pPr>
            <a:r>
              <a:rPr sz="3200" spc="-5" dirty="0">
                <a:solidFill>
                  <a:srgbClr val="0066CC"/>
                </a:solidFill>
              </a:rPr>
              <a:t>Practice:	Banker’s</a:t>
            </a:r>
            <a:r>
              <a:rPr sz="3200" spc="-35" dirty="0">
                <a:solidFill>
                  <a:srgbClr val="0066CC"/>
                </a:solidFill>
              </a:rPr>
              <a:t> </a:t>
            </a:r>
            <a:r>
              <a:rPr sz="3200" spc="-5" dirty="0">
                <a:solidFill>
                  <a:srgbClr val="0066CC"/>
                </a:solidFill>
              </a:rPr>
              <a:t>Algorithm</a:t>
            </a:r>
            <a:r>
              <a:rPr sz="3200" spc="-50" dirty="0">
                <a:solidFill>
                  <a:srgbClr val="0066CC"/>
                </a:solidFill>
              </a:rPr>
              <a:t> </a:t>
            </a:r>
            <a:r>
              <a:rPr sz="3200" dirty="0">
                <a:solidFill>
                  <a:srgbClr val="FF0000"/>
                </a:solidFill>
              </a:rPr>
              <a:t>(Solution)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6.34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5040" y="909262"/>
            <a:ext cx="7524115" cy="770083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165"/>
              </a:spcBef>
              <a:buClr>
                <a:srgbClr val="993300"/>
              </a:buClr>
              <a:buSzPct val="90000"/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1600" dirty="0">
                <a:latin typeface="Microsoft Sans Serif"/>
                <a:cs typeface="Microsoft Sans Serif"/>
              </a:rPr>
              <a:t>ค</a:t>
            </a:r>
            <a:r>
              <a:rPr lang="th-TH" sz="1600" dirty="0">
                <a:latin typeface="Microsoft Sans Serif"/>
                <a:cs typeface="Microsoft Sans Serif"/>
              </a:rPr>
              <a:t>ำ</a:t>
            </a:r>
            <a:r>
              <a:rPr sz="1600" dirty="0" err="1">
                <a:latin typeface="Microsoft Sans Serif"/>
                <a:cs typeface="Microsoft Sans Serif"/>
              </a:rPr>
              <a:t>นวณหา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Arial MT"/>
                <a:cs typeface="Arial MT"/>
              </a:rPr>
              <a:t>Need </a:t>
            </a:r>
            <a:r>
              <a:rPr sz="1600" dirty="0">
                <a:latin typeface="Microsoft Sans Serif"/>
                <a:cs typeface="Microsoft Sans Serif"/>
              </a:rPr>
              <a:t>ของแต่ละ </a:t>
            </a:r>
            <a:r>
              <a:rPr sz="1600" dirty="0">
                <a:latin typeface="Arial MT"/>
                <a:cs typeface="Arial MT"/>
              </a:rPr>
              <a:t>Process </a:t>
            </a:r>
            <a:r>
              <a:rPr sz="1600" dirty="0" err="1">
                <a:latin typeface="Microsoft Sans Serif"/>
                <a:cs typeface="Microsoft Sans Serif"/>
              </a:rPr>
              <a:t>ก่อน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dirty="0" err="1">
                <a:latin typeface="Microsoft Sans Serif"/>
                <a:cs typeface="Microsoft Sans Serif"/>
              </a:rPr>
              <a:t>แล</a:t>
            </a:r>
            <a:r>
              <a:rPr lang="th-TH" sz="1600" dirty="0">
                <a:latin typeface="Microsoft Sans Serif"/>
                <a:cs typeface="Microsoft Sans Serif"/>
              </a:rPr>
              <a:t>้ว</a:t>
            </a:r>
            <a:r>
              <a:rPr sz="1600" dirty="0" err="1">
                <a:latin typeface="Microsoft Sans Serif"/>
                <a:cs typeface="Microsoft Sans Serif"/>
              </a:rPr>
              <a:t>จึงมาดำเนินการตาม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Arial MT"/>
                <a:cs typeface="Arial MT"/>
              </a:rPr>
              <a:t>Banker Algorithm</a:t>
            </a:r>
          </a:p>
          <a:p>
            <a:pPr marL="38100">
              <a:lnSpc>
                <a:spcPct val="100000"/>
              </a:lnSpc>
              <a:spcBef>
                <a:spcPts val="955"/>
              </a:spcBef>
            </a:pPr>
            <a:r>
              <a:rPr sz="1600" spc="-5" dirty="0">
                <a:latin typeface="Arial MT"/>
                <a:cs typeface="Arial MT"/>
              </a:rPr>
              <a:t>Snapshot at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time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i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600" baseline="-20833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600" dirty="0">
                <a:latin typeface="Arial MT"/>
                <a:cs typeface="Arial MT"/>
              </a:rPr>
              <a:t>: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2939" y="1906646"/>
          <a:ext cx="6017260" cy="24900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5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2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348">
                <a:tc>
                  <a:txBody>
                    <a:bodyPr/>
                    <a:lstStyle/>
                    <a:p>
                      <a:pPr marL="31750">
                        <a:lnSpc>
                          <a:spcPts val="1745"/>
                        </a:lnSpc>
                      </a:pPr>
                      <a:r>
                        <a:rPr sz="1800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Allocation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45"/>
                        </a:lnSpc>
                      </a:pPr>
                      <a:r>
                        <a:rPr sz="1800" i="1" u="sng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Max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165">
                        <a:lnSpc>
                          <a:spcPts val="1745"/>
                        </a:lnSpc>
                      </a:pPr>
                      <a:r>
                        <a:rPr sz="1800" i="1" u="sng" spc="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Need 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2775">
                        <a:lnSpc>
                          <a:spcPts val="1745"/>
                        </a:lnSpc>
                      </a:pPr>
                      <a:r>
                        <a:rPr sz="18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Available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74">
                <a:tc>
                  <a:txBody>
                    <a:bodyPr/>
                    <a:lstStyle/>
                    <a:p>
                      <a:pPr marL="75755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31051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6127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  <a:tabLst>
                          <a:tab pos="802640" algn="l"/>
                        </a:tabLst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0	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7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5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7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61277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L="95885">
                        <a:lnSpc>
                          <a:spcPts val="2150"/>
                        </a:lnSpc>
                        <a:tabLst>
                          <a:tab pos="802640" algn="l"/>
                        </a:tabLst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1	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ts val="2150"/>
                        </a:lnSpc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214">
                <a:tc>
                  <a:txBody>
                    <a:bodyPr/>
                    <a:lstStyle/>
                    <a:p>
                      <a:pPr marL="95885">
                        <a:lnSpc>
                          <a:spcPts val="2150"/>
                        </a:lnSpc>
                        <a:tabLst>
                          <a:tab pos="802640" algn="l"/>
                        </a:tabLst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2	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9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ts val="2150"/>
                        </a:lnSpc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6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611">
                <a:tc>
                  <a:txBody>
                    <a:bodyPr/>
                    <a:lstStyle/>
                    <a:p>
                      <a:pPr marL="95885">
                        <a:lnSpc>
                          <a:spcPts val="2150"/>
                        </a:lnSpc>
                        <a:tabLst>
                          <a:tab pos="802640" algn="l"/>
                        </a:tabLst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3	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ts val="2150"/>
                        </a:lnSpc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5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3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89">
                <a:tc>
                  <a:txBody>
                    <a:bodyPr/>
                    <a:lstStyle/>
                    <a:p>
                      <a:pPr marL="95885">
                        <a:lnSpc>
                          <a:spcPts val="2150"/>
                        </a:lnSpc>
                        <a:tabLst>
                          <a:tab pos="802640" algn="l"/>
                        </a:tabLst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4	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4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4965">
                        <a:lnSpc>
                          <a:spcPts val="2150"/>
                        </a:lnSpc>
                      </a:pP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4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C0000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55040" y="4792472"/>
            <a:ext cx="815149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711450" algn="l"/>
              </a:tabLst>
            </a:pPr>
            <a:r>
              <a:rPr sz="2400" dirty="0" err="1">
                <a:latin typeface="Microsoft Sans Serif"/>
                <a:cs typeface="Microsoft Sans Serif"/>
              </a:rPr>
              <a:t>ระบบจะอย</a:t>
            </a:r>
            <a:r>
              <a:rPr lang="th-TH" sz="2400" dirty="0">
                <a:latin typeface="Microsoft Sans Serif"/>
                <a:cs typeface="Microsoft Sans Serif"/>
              </a:rPr>
              <a:t>ู่</a:t>
            </a:r>
            <a:r>
              <a:rPr sz="2400" dirty="0" err="1">
                <a:latin typeface="Microsoft Sans Serif"/>
                <a:cs typeface="Microsoft Sans Serif"/>
              </a:rPr>
              <a:t>ในสถานะที่ปลอดภ</a:t>
            </a:r>
            <a:r>
              <a:rPr lang="th-TH" sz="2400" dirty="0">
                <a:latin typeface="Microsoft Sans Serif"/>
                <a:cs typeface="Microsoft Sans Serif"/>
              </a:rPr>
              <a:t>ัย</a:t>
            </a:r>
            <a:r>
              <a:rPr sz="2400" dirty="0">
                <a:latin typeface="Microsoft Sans Serif"/>
                <a:cs typeface="Microsoft Sans Serif"/>
              </a:rPr>
              <a:t>	(safe state) หรือไม่ ?? </a:t>
            </a:r>
            <a:r>
              <a:rPr sz="2400" dirty="0" err="1">
                <a:latin typeface="Microsoft Sans Serif"/>
                <a:cs typeface="Microsoft Sans Serif"/>
              </a:rPr>
              <a:t>เมื่อมีล</a:t>
            </a:r>
            <a:r>
              <a:rPr lang="th-TH" sz="2400" dirty="0">
                <a:latin typeface="Microsoft Sans Serif"/>
                <a:cs typeface="Microsoft Sans Serif"/>
              </a:rPr>
              <a:t>ำ</a:t>
            </a:r>
            <a:r>
              <a:rPr sz="2400" dirty="0">
                <a:latin typeface="Microsoft Sans Serif"/>
                <a:cs typeface="Microsoft Sans Serif"/>
              </a:rPr>
              <a:t>ด</a:t>
            </a:r>
            <a:r>
              <a:rPr lang="th-TH" sz="2400" dirty="0">
                <a:latin typeface="Microsoft Sans Serif"/>
                <a:cs typeface="Microsoft Sans Serif"/>
              </a:rPr>
              <a:t>ั</a:t>
            </a:r>
            <a:r>
              <a:rPr sz="2400" dirty="0" err="1">
                <a:latin typeface="Microsoft Sans Serif"/>
                <a:cs typeface="Microsoft Sans Serif"/>
              </a:rPr>
              <a:t>บของโพรเซส</a:t>
            </a:r>
            <a:r>
              <a:rPr sz="2400" dirty="0">
                <a:latin typeface="Microsoft Sans Serif"/>
                <a:cs typeface="Microsoft Sans Serif"/>
              </a:rPr>
              <a:t> คือ P</a:t>
            </a:r>
            <a:r>
              <a:rPr sz="2400" baseline="-20833" dirty="0">
                <a:latin typeface="Microsoft Sans Serif"/>
                <a:cs typeface="Microsoft Sans Serif"/>
              </a:rPr>
              <a:t>3</a:t>
            </a:r>
            <a:r>
              <a:rPr sz="2400" dirty="0">
                <a:latin typeface="Microsoft Sans Serif"/>
                <a:cs typeface="Microsoft Sans Serif"/>
              </a:rPr>
              <a:t>, P</a:t>
            </a:r>
            <a:r>
              <a:rPr sz="2400" baseline="-20833" dirty="0">
                <a:latin typeface="Microsoft Sans Serif"/>
                <a:cs typeface="Microsoft Sans Serif"/>
              </a:rPr>
              <a:t>2</a:t>
            </a:r>
            <a:r>
              <a:rPr sz="2400" dirty="0">
                <a:latin typeface="Microsoft Sans Serif"/>
                <a:cs typeface="Microsoft Sans Serif"/>
              </a:rPr>
              <a:t>, P</a:t>
            </a:r>
            <a:r>
              <a:rPr sz="2400" baseline="-20833" dirty="0">
                <a:latin typeface="Microsoft Sans Serif"/>
                <a:cs typeface="Microsoft Sans Serif"/>
              </a:rPr>
              <a:t>1</a:t>
            </a:r>
            <a:r>
              <a:rPr sz="2400" dirty="0">
                <a:latin typeface="Microsoft Sans Serif"/>
                <a:cs typeface="Microsoft Sans Serif"/>
              </a:rPr>
              <a:t>, P</a:t>
            </a:r>
            <a:r>
              <a:rPr sz="2400" baseline="-20833" dirty="0">
                <a:latin typeface="Microsoft Sans Serif"/>
                <a:cs typeface="Microsoft Sans Serif"/>
              </a:rPr>
              <a:t>4</a:t>
            </a:r>
            <a:r>
              <a:rPr sz="2400" dirty="0">
                <a:latin typeface="Microsoft Sans Serif"/>
                <a:cs typeface="Microsoft Sans Serif"/>
              </a:rPr>
              <a:t>, P</a:t>
            </a:r>
            <a:r>
              <a:rPr sz="2400" baseline="-20833" dirty="0">
                <a:latin typeface="Microsoft Sans Serif"/>
                <a:cs typeface="Microsoft Sans Serif"/>
              </a:rPr>
              <a:t>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5382" y="297002"/>
            <a:ext cx="37934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Deadlock</a:t>
            </a:r>
            <a:r>
              <a:rPr sz="3200" spc="-85" dirty="0"/>
              <a:t> </a:t>
            </a:r>
            <a:r>
              <a:rPr sz="3200" spc="-5" dirty="0"/>
              <a:t>Detection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" y="1560575"/>
            <a:ext cx="265176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191" y="2205227"/>
            <a:ext cx="265176" cy="2743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39367" y="1594774"/>
            <a:ext cx="3733800" cy="1589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Allow system</a:t>
            </a:r>
            <a:r>
              <a:rPr sz="1800" spc="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enter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deadlock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state</a:t>
            </a:r>
            <a:endParaRPr sz="1800" dirty="0">
              <a:latin typeface="Arial MT"/>
              <a:cs typeface="Arial MT"/>
            </a:endParaRPr>
          </a:p>
          <a:p>
            <a:pPr marL="12700" marR="1746250">
              <a:lnSpc>
                <a:spcPct val="235000"/>
              </a:lnSpc>
            </a:pPr>
            <a:r>
              <a:rPr sz="1800" spc="-5" dirty="0">
                <a:latin typeface="Arial MT"/>
                <a:cs typeface="Arial MT"/>
              </a:rPr>
              <a:t>Detection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algorithm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Recovery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scheme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191" y="2849829"/>
            <a:ext cx="265176" cy="2746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38191" y="931163"/>
            <a:ext cx="3862324" cy="294953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140"/>
              </a:spcBef>
            </a:pPr>
            <a:r>
              <a:rPr sz="1800" dirty="0">
                <a:latin typeface="Microsoft Sans Serif"/>
                <a:cs typeface="Microsoft Sans Serif"/>
              </a:rPr>
              <a:t>หากไม่มีการ </a:t>
            </a:r>
            <a:r>
              <a:rPr sz="1800" dirty="0">
                <a:latin typeface="Arial MT"/>
                <a:cs typeface="Arial MT"/>
              </a:rPr>
              <a:t>Protection </a:t>
            </a:r>
            <a:r>
              <a:rPr sz="1800" dirty="0">
                <a:latin typeface="Microsoft Sans Serif"/>
                <a:cs typeface="Microsoft Sans Serif"/>
              </a:rPr>
              <a:t>และ </a:t>
            </a:r>
            <a:r>
              <a:rPr sz="1800" dirty="0">
                <a:latin typeface="Arial MT"/>
                <a:cs typeface="Arial MT"/>
              </a:rPr>
              <a:t>Avoidance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2" name="object 12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29641" y="2158028"/>
            <a:ext cx="963206" cy="26465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60176" y="2852698"/>
            <a:ext cx="640105" cy="331481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6.35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BA479F4-B583-8A83-3C05-90D7D5867799}"/>
              </a:ext>
            </a:extLst>
          </p:cNvPr>
          <p:cNvCxnSpPr>
            <a:stCxn id="7" idx="1"/>
          </p:cNvCxnSpPr>
          <p:nvPr/>
        </p:nvCxnSpPr>
        <p:spPr>
          <a:xfrm flipH="1">
            <a:off x="4000281" y="1078640"/>
            <a:ext cx="837910" cy="460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8705753-C861-8A34-BAA0-96FBC89EDDB1}"/>
              </a:ext>
            </a:extLst>
          </p:cNvPr>
          <p:cNvSpPr txBox="1"/>
          <p:nvPr/>
        </p:nvSpPr>
        <p:spPr>
          <a:xfrm>
            <a:off x="906779" y="12715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อนุญาตให้ระบบเข้าสู่สถานะ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18DB3D-9CD6-F58C-343B-A3D1AF7044EC}"/>
              </a:ext>
            </a:extLst>
          </p:cNvPr>
          <p:cNvSpPr txBox="1"/>
          <p:nvPr/>
        </p:nvSpPr>
        <p:spPr>
          <a:xfrm>
            <a:off x="1039367" y="18568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อัลกอริธึมการตรวจจับ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1F5469-A991-EC3C-9EC4-BD06629B8B44}"/>
              </a:ext>
            </a:extLst>
          </p:cNvPr>
          <p:cNvSpPr txBox="1"/>
          <p:nvPr/>
        </p:nvSpPr>
        <p:spPr>
          <a:xfrm>
            <a:off x="1010792" y="252052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โครงการฟื้นฟู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3347" y="153670"/>
            <a:ext cx="76041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Single</a:t>
            </a:r>
            <a:r>
              <a:rPr sz="3200" spc="-25" dirty="0"/>
              <a:t> </a:t>
            </a:r>
            <a:r>
              <a:rPr sz="3200" spc="-5" dirty="0"/>
              <a:t>Instance</a:t>
            </a:r>
            <a:r>
              <a:rPr sz="3200" spc="-35" dirty="0"/>
              <a:t> </a:t>
            </a:r>
            <a:r>
              <a:rPr sz="3200" dirty="0"/>
              <a:t>of</a:t>
            </a:r>
            <a:r>
              <a:rPr sz="3200" spc="-20" dirty="0"/>
              <a:t> </a:t>
            </a:r>
            <a:r>
              <a:rPr sz="3200" spc="-5" dirty="0"/>
              <a:t>Each</a:t>
            </a:r>
            <a:r>
              <a:rPr sz="3200" spc="-15" dirty="0"/>
              <a:t> </a:t>
            </a:r>
            <a:r>
              <a:rPr sz="3200" spc="-5" dirty="0"/>
              <a:t>Resource</a:t>
            </a:r>
            <a:r>
              <a:rPr sz="3200" spc="-30" dirty="0"/>
              <a:t> </a:t>
            </a:r>
            <a:r>
              <a:rPr sz="3200" dirty="0"/>
              <a:t>Type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8140" y="1260729"/>
            <a:ext cx="2349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Maintain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highlight>
                  <a:srgbClr val="00FF00"/>
                </a:highlight>
                <a:latin typeface="Arial"/>
                <a:cs typeface="Arial"/>
              </a:rPr>
              <a:t>wait-for </a:t>
            </a:r>
            <a:r>
              <a:rPr sz="1800" spc="-10" dirty="0">
                <a:highlight>
                  <a:srgbClr val="00FF00"/>
                </a:highlight>
                <a:latin typeface="Arial MT"/>
                <a:cs typeface="Arial MT"/>
              </a:rPr>
              <a:t>graph</a:t>
            </a:r>
            <a:endParaRPr sz="1800" dirty="0">
              <a:highlight>
                <a:srgbClr val="00FF00"/>
              </a:highlight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471" y="1677289"/>
            <a:ext cx="234696" cy="2438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29282" y="1631061"/>
            <a:ext cx="2245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Nodes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1800" spc="-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processes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471" y="2047697"/>
            <a:ext cx="234696" cy="24414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03883" y="2001393"/>
            <a:ext cx="2853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232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Symbol"/>
                <a:cs typeface="Symbol"/>
              </a:rPr>
              <a:t></a:t>
            </a:r>
            <a:r>
              <a:rPr sz="1800" spc="3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15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if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217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waiting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i="1" spc="-5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2668270"/>
            <a:ext cx="265175" cy="2743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7340" y="2646426"/>
            <a:ext cx="7728584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Periodically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invoke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algorithm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searches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 </a:t>
            </a: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cycle</a:t>
            </a:r>
            <a:r>
              <a:rPr sz="1800" b="1" spc="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the graph</a:t>
            </a:r>
            <a:r>
              <a:rPr sz="1800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 MT"/>
              <a:cs typeface="Arial MT"/>
            </a:endParaRPr>
          </a:p>
          <a:p>
            <a:pPr marL="63500" marR="558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An </a:t>
            </a:r>
            <a:r>
              <a:rPr sz="1800" spc="-5" dirty="0">
                <a:latin typeface="Arial MT"/>
                <a:cs typeface="Arial MT"/>
              </a:rPr>
              <a:t>algorithm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detect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cycle in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graph requires an order of </a:t>
            </a:r>
            <a:r>
              <a:rPr sz="1800" i="1" spc="-5" dirty="0">
                <a:latin typeface="Arial"/>
                <a:cs typeface="Arial"/>
              </a:rPr>
              <a:t>n</a:t>
            </a:r>
            <a:r>
              <a:rPr sz="1800" spc="-7" baseline="25462" dirty="0">
                <a:latin typeface="Arial MT"/>
                <a:cs typeface="Arial MT"/>
              </a:rPr>
              <a:t>2</a:t>
            </a:r>
            <a:r>
              <a:rPr sz="1800" baseline="25462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operations,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where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n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vertices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graph.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3312921"/>
            <a:ext cx="265175" cy="27432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114800" y="945967"/>
            <a:ext cx="4419599" cy="260968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120650">
              <a:lnSpc>
                <a:spcPct val="100000"/>
              </a:lnSpc>
              <a:spcBef>
                <a:spcPts val="114"/>
              </a:spcBef>
            </a:pPr>
            <a:r>
              <a:rPr sz="1600" dirty="0">
                <a:latin typeface="Microsoft Sans Serif"/>
                <a:cs typeface="Microsoft Sans Serif"/>
              </a:rPr>
              <a:t>แปลงเป็น กราฟการรอคอยทรัพยากร </a:t>
            </a:r>
            <a:r>
              <a:rPr sz="1600" dirty="0">
                <a:latin typeface="Arial MT"/>
                <a:cs typeface="Arial MT"/>
              </a:rPr>
              <a:t>(wait-for graph)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49367" y="1743455"/>
            <a:ext cx="2811971" cy="262892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30"/>
              </a:spcBef>
            </a:pPr>
            <a:r>
              <a:rPr sz="1600" dirty="0" err="1">
                <a:latin typeface="Microsoft Sans Serif"/>
                <a:cs typeface="Microsoft Sans Serif"/>
              </a:rPr>
              <a:t>จะไม่มีโ</a:t>
            </a:r>
            <a:r>
              <a:rPr lang="th-TH" sz="1600" dirty="0">
                <a:latin typeface="Microsoft Sans Serif"/>
                <a:cs typeface="Microsoft Sans Serif"/>
              </a:rPr>
              <a:t>ห</a:t>
            </a:r>
            <a:r>
              <a:rPr sz="1600" dirty="0" err="1">
                <a:latin typeface="Microsoft Sans Serif"/>
                <a:cs typeface="Microsoft Sans Serif"/>
              </a:rPr>
              <a:t>นดของ</a:t>
            </a:r>
            <a:r>
              <a:rPr sz="1600" dirty="0">
                <a:latin typeface="Microsoft Sans Serif"/>
                <a:cs typeface="Microsoft Sans Serif"/>
              </a:rPr>
              <a:t> </a:t>
            </a:r>
            <a:r>
              <a:rPr sz="1600" dirty="0">
                <a:latin typeface="Arial MT"/>
                <a:cs typeface="Arial MT"/>
              </a:rPr>
              <a:t>Resource </a:t>
            </a:r>
            <a:r>
              <a:rPr sz="1600" dirty="0" err="1">
                <a:latin typeface="Microsoft Sans Serif"/>
                <a:cs typeface="Microsoft Sans Serif"/>
              </a:rPr>
              <a:t>แล</a:t>
            </a:r>
            <a:r>
              <a:rPr lang="th-TH" sz="1600" dirty="0">
                <a:latin typeface="Microsoft Sans Serif"/>
                <a:cs typeface="Microsoft Sans Serif"/>
              </a:rPr>
              <a:t>้ว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63846" y="1846326"/>
            <a:ext cx="469265" cy="180340"/>
          </a:xfrm>
          <a:custGeom>
            <a:avLst/>
            <a:gdLst/>
            <a:ahLst/>
            <a:cxnLst/>
            <a:rect l="l" t="t" r="r" b="b"/>
            <a:pathLst>
              <a:path w="469264" h="180339">
                <a:moveTo>
                  <a:pt x="99949" y="52450"/>
                </a:moveTo>
                <a:lnTo>
                  <a:pt x="90931" y="52577"/>
                </a:lnTo>
                <a:lnTo>
                  <a:pt x="0" y="147827"/>
                </a:lnTo>
                <a:lnTo>
                  <a:pt x="127635" y="180086"/>
                </a:lnTo>
                <a:lnTo>
                  <a:pt x="135508" y="175387"/>
                </a:lnTo>
                <a:lnTo>
                  <a:pt x="139318" y="160147"/>
                </a:lnTo>
                <a:lnTo>
                  <a:pt x="135390" y="153670"/>
                </a:lnTo>
                <a:lnTo>
                  <a:pt x="31241" y="153670"/>
                </a:lnTo>
                <a:lnTo>
                  <a:pt x="23367" y="126237"/>
                </a:lnTo>
                <a:lnTo>
                  <a:pt x="74086" y="111608"/>
                </a:lnTo>
                <a:lnTo>
                  <a:pt x="106172" y="77977"/>
                </a:lnTo>
                <a:lnTo>
                  <a:pt x="111632" y="72389"/>
                </a:lnTo>
                <a:lnTo>
                  <a:pt x="111378" y="63246"/>
                </a:lnTo>
                <a:lnTo>
                  <a:pt x="105663" y="57785"/>
                </a:lnTo>
                <a:lnTo>
                  <a:pt x="99949" y="52450"/>
                </a:lnTo>
                <a:close/>
              </a:path>
              <a:path w="469264" h="180339">
                <a:moveTo>
                  <a:pt x="74086" y="111608"/>
                </a:moveTo>
                <a:lnTo>
                  <a:pt x="23367" y="126237"/>
                </a:lnTo>
                <a:lnTo>
                  <a:pt x="31241" y="153670"/>
                </a:lnTo>
                <a:lnTo>
                  <a:pt x="44450" y="149860"/>
                </a:lnTo>
                <a:lnTo>
                  <a:pt x="37591" y="149860"/>
                </a:lnTo>
                <a:lnTo>
                  <a:pt x="30861" y="126111"/>
                </a:lnTo>
                <a:lnTo>
                  <a:pt x="60250" y="126111"/>
                </a:lnTo>
                <a:lnTo>
                  <a:pt x="74086" y="111608"/>
                </a:lnTo>
                <a:close/>
              </a:path>
              <a:path w="469264" h="180339">
                <a:moveTo>
                  <a:pt x="82027" y="139020"/>
                </a:moveTo>
                <a:lnTo>
                  <a:pt x="31241" y="153670"/>
                </a:lnTo>
                <a:lnTo>
                  <a:pt x="135390" y="153670"/>
                </a:lnTo>
                <a:lnTo>
                  <a:pt x="134619" y="152400"/>
                </a:lnTo>
                <a:lnTo>
                  <a:pt x="127000" y="150368"/>
                </a:lnTo>
                <a:lnTo>
                  <a:pt x="82027" y="139020"/>
                </a:lnTo>
                <a:close/>
              </a:path>
              <a:path w="469264" h="180339">
                <a:moveTo>
                  <a:pt x="30861" y="126111"/>
                </a:moveTo>
                <a:lnTo>
                  <a:pt x="37591" y="149860"/>
                </a:lnTo>
                <a:lnTo>
                  <a:pt x="54548" y="132087"/>
                </a:lnTo>
                <a:lnTo>
                  <a:pt x="30861" y="126111"/>
                </a:lnTo>
                <a:close/>
              </a:path>
              <a:path w="469264" h="180339">
                <a:moveTo>
                  <a:pt x="54548" y="132087"/>
                </a:moveTo>
                <a:lnTo>
                  <a:pt x="37591" y="149860"/>
                </a:lnTo>
                <a:lnTo>
                  <a:pt x="44450" y="149860"/>
                </a:lnTo>
                <a:lnTo>
                  <a:pt x="82027" y="139020"/>
                </a:lnTo>
                <a:lnTo>
                  <a:pt x="54548" y="132087"/>
                </a:lnTo>
                <a:close/>
              </a:path>
              <a:path w="469264" h="180339">
                <a:moveTo>
                  <a:pt x="461010" y="0"/>
                </a:moveTo>
                <a:lnTo>
                  <a:pt x="74086" y="111608"/>
                </a:lnTo>
                <a:lnTo>
                  <a:pt x="54548" y="132087"/>
                </a:lnTo>
                <a:lnTo>
                  <a:pt x="82027" y="139020"/>
                </a:lnTo>
                <a:lnTo>
                  <a:pt x="468883" y="27432"/>
                </a:lnTo>
                <a:lnTo>
                  <a:pt x="461010" y="0"/>
                </a:lnTo>
                <a:close/>
              </a:path>
              <a:path w="469264" h="180339">
                <a:moveTo>
                  <a:pt x="60250" y="126111"/>
                </a:moveTo>
                <a:lnTo>
                  <a:pt x="30861" y="126111"/>
                </a:lnTo>
                <a:lnTo>
                  <a:pt x="54548" y="132087"/>
                </a:lnTo>
                <a:lnTo>
                  <a:pt x="60250" y="1261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9" name="object 1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2024088" y="3750521"/>
            <a:ext cx="0" cy="6350"/>
          </a:xfrm>
          <a:custGeom>
            <a:avLst/>
            <a:gdLst/>
            <a:ahLst/>
            <a:cxnLst/>
            <a:rect l="l" t="t" r="r" b="b"/>
            <a:pathLst>
              <a:path h="6350">
                <a:moveTo>
                  <a:pt x="-138600" y="3141"/>
                </a:moveTo>
                <a:lnTo>
                  <a:pt x="138600" y="3141"/>
                </a:lnTo>
              </a:path>
            </a:pathLst>
          </a:custGeom>
          <a:ln w="6283">
            <a:solidFill>
              <a:srgbClr val="FFD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814534" y="1904713"/>
            <a:ext cx="981075" cy="38735"/>
          </a:xfrm>
          <a:custGeom>
            <a:avLst/>
            <a:gdLst/>
            <a:ahLst/>
            <a:cxnLst/>
            <a:rect l="l" t="t" r="r" b="b"/>
            <a:pathLst>
              <a:path w="981075" h="38735">
                <a:moveTo>
                  <a:pt x="2470" y="30310"/>
                </a:moveTo>
                <a:lnTo>
                  <a:pt x="21687" y="37973"/>
                </a:lnTo>
                <a:lnTo>
                  <a:pt x="26663" y="38353"/>
                </a:lnTo>
                <a:lnTo>
                  <a:pt x="31026" y="34670"/>
                </a:lnTo>
                <a:lnTo>
                  <a:pt x="9615" y="34670"/>
                </a:lnTo>
                <a:lnTo>
                  <a:pt x="2470" y="30310"/>
                </a:lnTo>
                <a:close/>
              </a:path>
              <a:path w="981075" h="38735">
                <a:moveTo>
                  <a:pt x="919427" y="37786"/>
                </a:moveTo>
                <a:lnTo>
                  <a:pt x="922809" y="37845"/>
                </a:lnTo>
                <a:lnTo>
                  <a:pt x="929970" y="37845"/>
                </a:lnTo>
                <a:lnTo>
                  <a:pt x="919427" y="37786"/>
                </a:lnTo>
                <a:close/>
              </a:path>
              <a:path w="981075" h="38735">
                <a:moveTo>
                  <a:pt x="915857" y="11854"/>
                </a:moveTo>
                <a:lnTo>
                  <a:pt x="910041" y="17525"/>
                </a:lnTo>
                <a:lnTo>
                  <a:pt x="909901" y="31876"/>
                </a:lnTo>
                <a:lnTo>
                  <a:pt x="915649" y="37718"/>
                </a:lnTo>
                <a:lnTo>
                  <a:pt x="919427" y="37786"/>
                </a:lnTo>
                <a:lnTo>
                  <a:pt x="929970" y="37845"/>
                </a:lnTo>
                <a:lnTo>
                  <a:pt x="935831" y="32130"/>
                </a:lnTo>
                <a:lnTo>
                  <a:pt x="935954" y="19430"/>
                </a:lnTo>
                <a:lnTo>
                  <a:pt x="935862" y="17669"/>
                </a:lnTo>
                <a:lnTo>
                  <a:pt x="930330" y="12047"/>
                </a:lnTo>
                <a:lnTo>
                  <a:pt x="920028" y="11878"/>
                </a:lnTo>
                <a:lnTo>
                  <a:pt x="915857" y="11854"/>
                </a:lnTo>
                <a:close/>
              </a:path>
              <a:path w="981075" h="38735">
                <a:moveTo>
                  <a:pt x="930330" y="12047"/>
                </a:moveTo>
                <a:lnTo>
                  <a:pt x="935862" y="17669"/>
                </a:lnTo>
                <a:lnTo>
                  <a:pt x="935954" y="19430"/>
                </a:lnTo>
                <a:lnTo>
                  <a:pt x="935831" y="32130"/>
                </a:lnTo>
                <a:lnTo>
                  <a:pt x="929970" y="37845"/>
                </a:lnTo>
                <a:lnTo>
                  <a:pt x="939465" y="37845"/>
                </a:lnTo>
                <a:lnTo>
                  <a:pt x="979708" y="29717"/>
                </a:lnTo>
                <a:lnTo>
                  <a:pt x="980704" y="24383"/>
                </a:lnTo>
                <a:lnTo>
                  <a:pt x="977520" y="19812"/>
                </a:lnTo>
                <a:lnTo>
                  <a:pt x="939714" y="12318"/>
                </a:lnTo>
                <a:lnTo>
                  <a:pt x="931386" y="12064"/>
                </a:lnTo>
                <a:lnTo>
                  <a:pt x="930330" y="12047"/>
                </a:lnTo>
                <a:close/>
              </a:path>
              <a:path w="981075" h="38735">
                <a:moveTo>
                  <a:pt x="857267" y="9270"/>
                </a:moveTo>
                <a:lnTo>
                  <a:pt x="871537" y="10540"/>
                </a:lnTo>
                <a:lnTo>
                  <a:pt x="876717" y="16637"/>
                </a:lnTo>
                <a:lnTo>
                  <a:pt x="876748" y="17669"/>
                </a:lnTo>
                <a:lnTo>
                  <a:pt x="875617" y="30987"/>
                </a:lnTo>
                <a:lnTo>
                  <a:pt x="875492" y="31209"/>
                </a:lnTo>
                <a:lnTo>
                  <a:pt x="869501" y="36177"/>
                </a:lnTo>
                <a:lnTo>
                  <a:pt x="877318" y="36702"/>
                </a:lnTo>
                <a:lnTo>
                  <a:pt x="892479" y="37337"/>
                </a:lnTo>
                <a:lnTo>
                  <a:pt x="907651" y="37718"/>
                </a:lnTo>
                <a:lnTo>
                  <a:pt x="919427" y="37786"/>
                </a:lnTo>
                <a:lnTo>
                  <a:pt x="915649" y="37718"/>
                </a:lnTo>
                <a:lnTo>
                  <a:pt x="909901" y="31876"/>
                </a:lnTo>
                <a:lnTo>
                  <a:pt x="910041" y="17525"/>
                </a:lnTo>
                <a:lnTo>
                  <a:pt x="915857" y="11854"/>
                </a:lnTo>
                <a:lnTo>
                  <a:pt x="908394" y="11811"/>
                </a:lnTo>
                <a:lnTo>
                  <a:pt x="879039" y="10921"/>
                </a:lnTo>
                <a:lnTo>
                  <a:pt x="864402" y="9905"/>
                </a:lnTo>
                <a:lnTo>
                  <a:pt x="857267" y="9270"/>
                </a:lnTo>
                <a:close/>
              </a:path>
              <a:path w="981075" h="38735">
                <a:moveTo>
                  <a:pt x="860310" y="35552"/>
                </a:moveTo>
                <a:lnTo>
                  <a:pt x="869327" y="36321"/>
                </a:lnTo>
                <a:lnTo>
                  <a:pt x="869501" y="36177"/>
                </a:lnTo>
                <a:lnTo>
                  <a:pt x="860310" y="35552"/>
                </a:lnTo>
                <a:close/>
              </a:path>
              <a:path w="981075" h="38735">
                <a:moveTo>
                  <a:pt x="857179" y="9346"/>
                </a:moveTo>
                <a:lnTo>
                  <a:pt x="850988" y="14604"/>
                </a:lnTo>
                <a:lnTo>
                  <a:pt x="849768" y="28828"/>
                </a:lnTo>
                <a:lnTo>
                  <a:pt x="854991" y="35099"/>
                </a:lnTo>
                <a:lnTo>
                  <a:pt x="860310" y="35552"/>
                </a:lnTo>
                <a:lnTo>
                  <a:pt x="869501" y="36177"/>
                </a:lnTo>
                <a:lnTo>
                  <a:pt x="875492" y="31209"/>
                </a:lnTo>
                <a:lnTo>
                  <a:pt x="875617" y="30987"/>
                </a:lnTo>
                <a:lnTo>
                  <a:pt x="876748" y="17669"/>
                </a:lnTo>
                <a:lnTo>
                  <a:pt x="876717" y="16637"/>
                </a:lnTo>
                <a:lnTo>
                  <a:pt x="871537" y="10540"/>
                </a:lnTo>
                <a:lnTo>
                  <a:pt x="857179" y="9346"/>
                </a:lnTo>
                <a:close/>
              </a:path>
              <a:path w="981075" h="38735">
                <a:moveTo>
                  <a:pt x="854991" y="35099"/>
                </a:moveTo>
                <a:lnTo>
                  <a:pt x="860310" y="35552"/>
                </a:lnTo>
                <a:lnTo>
                  <a:pt x="854991" y="35099"/>
                </a:lnTo>
                <a:close/>
              </a:path>
              <a:path w="981075" h="38735">
                <a:moveTo>
                  <a:pt x="839100" y="8100"/>
                </a:moveTo>
                <a:lnTo>
                  <a:pt x="844647" y="13969"/>
                </a:lnTo>
                <a:lnTo>
                  <a:pt x="844239" y="28329"/>
                </a:lnTo>
                <a:lnTo>
                  <a:pt x="838304" y="34016"/>
                </a:lnTo>
                <a:lnTo>
                  <a:pt x="838901" y="34036"/>
                </a:lnTo>
                <a:lnTo>
                  <a:pt x="854991" y="35099"/>
                </a:lnTo>
                <a:lnTo>
                  <a:pt x="849768" y="28828"/>
                </a:lnTo>
                <a:lnTo>
                  <a:pt x="850988" y="14604"/>
                </a:lnTo>
                <a:lnTo>
                  <a:pt x="857179" y="9346"/>
                </a:lnTo>
                <a:lnTo>
                  <a:pt x="848139" y="8636"/>
                </a:lnTo>
                <a:lnTo>
                  <a:pt x="839997" y="8127"/>
                </a:lnTo>
                <a:lnTo>
                  <a:pt x="839100" y="8100"/>
                </a:lnTo>
                <a:close/>
              </a:path>
              <a:path w="981075" h="38735">
                <a:moveTo>
                  <a:pt x="12067" y="12318"/>
                </a:moveTo>
                <a:lnTo>
                  <a:pt x="459" y="25400"/>
                </a:lnTo>
                <a:lnTo>
                  <a:pt x="1229" y="28596"/>
                </a:lnTo>
                <a:lnTo>
                  <a:pt x="2470" y="30310"/>
                </a:lnTo>
                <a:lnTo>
                  <a:pt x="9615" y="34670"/>
                </a:lnTo>
                <a:lnTo>
                  <a:pt x="13830" y="34543"/>
                </a:lnTo>
                <a:lnTo>
                  <a:pt x="17111" y="32512"/>
                </a:lnTo>
                <a:lnTo>
                  <a:pt x="16935" y="32512"/>
                </a:lnTo>
                <a:lnTo>
                  <a:pt x="17930" y="31876"/>
                </a:lnTo>
                <a:lnTo>
                  <a:pt x="12636" y="27812"/>
                </a:lnTo>
                <a:lnTo>
                  <a:pt x="10924" y="16128"/>
                </a:lnTo>
                <a:lnTo>
                  <a:pt x="13445" y="12778"/>
                </a:lnTo>
                <a:lnTo>
                  <a:pt x="12067" y="12318"/>
                </a:lnTo>
                <a:close/>
              </a:path>
              <a:path w="981075" h="38735">
                <a:moveTo>
                  <a:pt x="30704" y="30606"/>
                </a:moveTo>
                <a:lnTo>
                  <a:pt x="23586" y="31368"/>
                </a:lnTo>
                <a:lnTo>
                  <a:pt x="21110" y="31587"/>
                </a:lnTo>
                <a:lnTo>
                  <a:pt x="19935" y="31750"/>
                </a:lnTo>
                <a:lnTo>
                  <a:pt x="17448" y="32259"/>
                </a:lnTo>
                <a:lnTo>
                  <a:pt x="17111" y="32512"/>
                </a:lnTo>
                <a:lnTo>
                  <a:pt x="13830" y="34543"/>
                </a:lnTo>
                <a:lnTo>
                  <a:pt x="9615" y="34670"/>
                </a:lnTo>
                <a:lnTo>
                  <a:pt x="31026" y="34670"/>
                </a:lnTo>
                <a:lnTo>
                  <a:pt x="31353" y="30640"/>
                </a:lnTo>
                <a:lnTo>
                  <a:pt x="30704" y="30606"/>
                </a:lnTo>
                <a:close/>
              </a:path>
              <a:path w="981075" h="38735">
                <a:moveTo>
                  <a:pt x="831140" y="33782"/>
                </a:moveTo>
                <a:lnTo>
                  <a:pt x="838283" y="34036"/>
                </a:lnTo>
                <a:lnTo>
                  <a:pt x="831140" y="33782"/>
                </a:lnTo>
                <a:close/>
              </a:path>
              <a:path w="981075" h="38735">
                <a:moveTo>
                  <a:pt x="824574" y="7731"/>
                </a:moveTo>
                <a:lnTo>
                  <a:pt x="818725" y="13334"/>
                </a:lnTo>
                <a:lnTo>
                  <a:pt x="818327" y="27558"/>
                </a:lnTo>
                <a:lnTo>
                  <a:pt x="823967" y="33527"/>
                </a:lnTo>
                <a:lnTo>
                  <a:pt x="838304" y="34016"/>
                </a:lnTo>
                <a:lnTo>
                  <a:pt x="844239" y="28329"/>
                </a:lnTo>
                <a:lnTo>
                  <a:pt x="844647" y="13969"/>
                </a:lnTo>
                <a:lnTo>
                  <a:pt x="839100" y="8100"/>
                </a:lnTo>
                <a:lnTo>
                  <a:pt x="831461" y="7860"/>
                </a:lnTo>
                <a:lnTo>
                  <a:pt x="824574" y="7731"/>
                </a:lnTo>
                <a:close/>
              </a:path>
              <a:path w="981075" h="38735">
                <a:moveTo>
                  <a:pt x="758709" y="7134"/>
                </a:moveTo>
                <a:lnTo>
                  <a:pt x="764284" y="12778"/>
                </a:lnTo>
                <a:lnTo>
                  <a:pt x="764373" y="27304"/>
                </a:lnTo>
                <a:lnTo>
                  <a:pt x="758534" y="33019"/>
                </a:lnTo>
                <a:lnTo>
                  <a:pt x="791251" y="33146"/>
                </a:lnTo>
                <a:lnTo>
                  <a:pt x="831123" y="33781"/>
                </a:lnTo>
                <a:lnTo>
                  <a:pt x="823967" y="33527"/>
                </a:lnTo>
                <a:lnTo>
                  <a:pt x="818327" y="27558"/>
                </a:lnTo>
                <a:lnTo>
                  <a:pt x="818725" y="13334"/>
                </a:lnTo>
                <a:lnTo>
                  <a:pt x="824574" y="7731"/>
                </a:lnTo>
                <a:lnTo>
                  <a:pt x="791690" y="7238"/>
                </a:lnTo>
                <a:lnTo>
                  <a:pt x="758709" y="7134"/>
                </a:lnTo>
                <a:close/>
              </a:path>
              <a:path w="981075" h="38735">
                <a:moveTo>
                  <a:pt x="744154" y="32960"/>
                </a:moveTo>
                <a:lnTo>
                  <a:pt x="758534" y="33019"/>
                </a:lnTo>
                <a:lnTo>
                  <a:pt x="744154" y="32960"/>
                </a:lnTo>
                <a:close/>
              </a:path>
              <a:path w="981075" h="38735">
                <a:moveTo>
                  <a:pt x="751526" y="7112"/>
                </a:moveTo>
                <a:lnTo>
                  <a:pt x="744366" y="7112"/>
                </a:lnTo>
                <a:lnTo>
                  <a:pt x="738656" y="12700"/>
                </a:lnTo>
                <a:lnTo>
                  <a:pt x="738568" y="27304"/>
                </a:lnTo>
                <a:lnTo>
                  <a:pt x="744154" y="32960"/>
                </a:lnTo>
                <a:lnTo>
                  <a:pt x="758534" y="33019"/>
                </a:lnTo>
                <a:lnTo>
                  <a:pt x="764373" y="27304"/>
                </a:lnTo>
                <a:lnTo>
                  <a:pt x="764284" y="12778"/>
                </a:lnTo>
                <a:lnTo>
                  <a:pt x="758709" y="7134"/>
                </a:lnTo>
                <a:lnTo>
                  <a:pt x="751526" y="7112"/>
                </a:lnTo>
                <a:close/>
              </a:path>
              <a:path w="981075" h="38735">
                <a:moveTo>
                  <a:pt x="659674" y="5407"/>
                </a:moveTo>
                <a:lnTo>
                  <a:pt x="664875" y="5714"/>
                </a:lnTo>
                <a:lnTo>
                  <a:pt x="670359" y="11811"/>
                </a:lnTo>
                <a:lnTo>
                  <a:pt x="669587" y="26034"/>
                </a:lnTo>
                <a:lnTo>
                  <a:pt x="663558" y="31424"/>
                </a:lnTo>
                <a:lnTo>
                  <a:pt x="680069" y="32130"/>
                </a:lnTo>
                <a:lnTo>
                  <a:pt x="703837" y="32638"/>
                </a:lnTo>
                <a:lnTo>
                  <a:pt x="744154" y="32960"/>
                </a:lnTo>
                <a:lnTo>
                  <a:pt x="738568" y="27304"/>
                </a:lnTo>
                <a:lnTo>
                  <a:pt x="738656" y="12700"/>
                </a:lnTo>
                <a:lnTo>
                  <a:pt x="744366" y="7112"/>
                </a:lnTo>
                <a:lnTo>
                  <a:pt x="758686" y="7112"/>
                </a:lnTo>
                <a:lnTo>
                  <a:pt x="704612" y="6730"/>
                </a:lnTo>
                <a:lnTo>
                  <a:pt x="681155" y="6223"/>
                </a:lnTo>
                <a:lnTo>
                  <a:pt x="659674" y="5407"/>
                </a:lnTo>
                <a:close/>
              </a:path>
              <a:path w="981075" h="38735">
                <a:moveTo>
                  <a:pt x="17978" y="31863"/>
                </a:moveTo>
                <a:lnTo>
                  <a:pt x="16935" y="32512"/>
                </a:lnTo>
                <a:lnTo>
                  <a:pt x="17451" y="32257"/>
                </a:lnTo>
                <a:lnTo>
                  <a:pt x="17978" y="31863"/>
                </a:lnTo>
                <a:close/>
              </a:path>
              <a:path w="981075" h="38735">
                <a:moveTo>
                  <a:pt x="17448" y="32259"/>
                </a:moveTo>
                <a:lnTo>
                  <a:pt x="16935" y="32512"/>
                </a:lnTo>
                <a:lnTo>
                  <a:pt x="17111" y="32512"/>
                </a:lnTo>
                <a:lnTo>
                  <a:pt x="17448" y="32259"/>
                </a:lnTo>
                <a:close/>
              </a:path>
              <a:path w="981075" h="38735">
                <a:moveTo>
                  <a:pt x="21110" y="31587"/>
                </a:moveTo>
                <a:lnTo>
                  <a:pt x="17959" y="31876"/>
                </a:lnTo>
                <a:lnTo>
                  <a:pt x="17448" y="32259"/>
                </a:lnTo>
                <a:lnTo>
                  <a:pt x="19935" y="31750"/>
                </a:lnTo>
                <a:lnTo>
                  <a:pt x="21110" y="31587"/>
                </a:lnTo>
                <a:close/>
              </a:path>
              <a:path w="981075" h="38735">
                <a:moveTo>
                  <a:pt x="13445" y="12778"/>
                </a:moveTo>
                <a:lnTo>
                  <a:pt x="10924" y="16128"/>
                </a:lnTo>
                <a:lnTo>
                  <a:pt x="12636" y="27812"/>
                </a:lnTo>
                <a:lnTo>
                  <a:pt x="17821" y="31876"/>
                </a:lnTo>
                <a:lnTo>
                  <a:pt x="17951" y="31863"/>
                </a:lnTo>
                <a:lnTo>
                  <a:pt x="18129" y="31750"/>
                </a:lnTo>
                <a:lnTo>
                  <a:pt x="19263" y="31750"/>
                </a:lnTo>
                <a:lnTo>
                  <a:pt x="21110" y="31587"/>
                </a:lnTo>
                <a:lnTo>
                  <a:pt x="21769" y="31495"/>
                </a:lnTo>
                <a:lnTo>
                  <a:pt x="29518" y="30733"/>
                </a:lnTo>
                <a:lnTo>
                  <a:pt x="29668" y="30606"/>
                </a:lnTo>
                <a:lnTo>
                  <a:pt x="31540" y="28329"/>
                </a:lnTo>
                <a:lnTo>
                  <a:pt x="31778" y="25400"/>
                </a:lnTo>
                <a:lnTo>
                  <a:pt x="31711" y="24891"/>
                </a:lnTo>
                <a:lnTo>
                  <a:pt x="28562" y="20827"/>
                </a:lnTo>
                <a:lnTo>
                  <a:pt x="22842" y="19938"/>
                </a:lnTo>
                <a:lnTo>
                  <a:pt x="20646" y="19430"/>
                </a:lnTo>
                <a:lnTo>
                  <a:pt x="18162" y="14350"/>
                </a:lnTo>
                <a:lnTo>
                  <a:pt x="13445" y="12778"/>
                </a:lnTo>
                <a:close/>
              </a:path>
              <a:path w="981075" h="38735">
                <a:moveTo>
                  <a:pt x="18129" y="31750"/>
                </a:moveTo>
                <a:lnTo>
                  <a:pt x="17947" y="31865"/>
                </a:lnTo>
                <a:lnTo>
                  <a:pt x="18129" y="31750"/>
                </a:lnTo>
                <a:close/>
              </a:path>
              <a:path w="981075" h="38735">
                <a:moveTo>
                  <a:pt x="19263" y="31750"/>
                </a:moveTo>
                <a:lnTo>
                  <a:pt x="18129" y="31750"/>
                </a:lnTo>
                <a:lnTo>
                  <a:pt x="17978" y="31863"/>
                </a:lnTo>
                <a:lnTo>
                  <a:pt x="19263" y="31750"/>
                </a:lnTo>
                <a:close/>
              </a:path>
              <a:path w="981075" h="38735">
                <a:moveTo>
                  <a:pt x="29035" y="30785"/>
                </a:moveTo>
                <a:lnTo>
                  <a:pt x="21769" y="31495"/>
                </a:lnTo>
                <a:lnTo>
                  <a:pt x="21110" y="31587"/>
                </a:lnTo>
                <a:lnTo>
                  <a:pt x="23586" y="31368"/>
                </a:lnTo>
                <a:lnTo>
                  <a:pt x="29035" y="30785"/>
                </a:lnTo>
                <a:close/>
              </a:path>
              <a:path w="981075" h="38735">
                <a:moveTo>
                  <a:pt x="88290" y="31209"/>
                </a:moveTo>
                <a:lnTo>
                  <a:pt x="94820" y="31368"/>
                </a:lnTo>
                <a:lnTo>
                  <a:pt x="122183" y="31495"/>
                </a:lnTo>
                <a:lnTo>
                  <a:pt x="149550" y="31495"/>
                </a:lnTo>
                <a:lnTo>
                  <a:pt x="156391" y="31368"/>
                </a:lnTo>
                <a:lnTo>
                  <a:pt x="101451" y="31368"/>
                </a:lnTo>
                <a:lnTo>
                  <a:pt x="88290" y="31209"/>
                </a:lnTo>
                <a:close/>
              </a:path>
              <a:path w="981075" h="38735">
                <a:moveTo>
                  <a:pt x="597890" y="27758"/>
                </a:moveTo>
                <a:lnTo>
                  <a:pt x="649083" y="30733"/>
                </a:lnTo>
                <a:lnTo>
                  <a:pt x="663478" y="31495"/>
                </a:lnTo>
                <a:lnTo>
                  <a:pt x="656328" y="31114"/>
                </a:lnTo>
                <a:lnTo>
                  <a:pt x="649178" y="30733"/>
                </a:lnTo>
                <a:lnTo>
                  <a:pt x="646893" y="28193"/>
                </a:lnTo>
                <a:lnTo>
                  <a:pt x="605806" y="28193"/>
                </a:lnTo>
                <a:lnTo>
                  <a:pt x="597890" y="27758"/>
                </a:lnTo>
                <a:close/>
              </a:path>
              <a:path w="981075" h="38735">
                <a:moveTo>
                  <a:pt x="650574" y="4952"/>
                </a:moveTo>
                <a:lnTo>
                  <a:pt x="644465" y="10413"/>
                </a:lnTo>
                <a:lnTo>
                  <a:pt x="643694" y="24637"/>
                </a:lnTo>
                <a:lnTo>
                  <a:pt x="649178" y="30733"/>
                </a:lnTo>
                <a:lnTo>
                  <a:pt x="656328" y="31114"/>
                </a:lnTo>
                <a:lnTo>
                  <a:pt x="663558" y="31424"/>
                </a:lnTo>
                <a:lnTo>
                  <a:pt x="669587" y="26034"/>
                </a:lnTo>
                <a:lnTo>
                  <a:pt x="670359" y="11811"/>
                </a:lnTo>
                <a:lnTo>
                  <a:pt x="664875" y="5714"/>
                </a:lnTo>
                <a:lnTo>
                  <a:pt x="659674" y="5407"/>
                </a:lnTo>
                <a:lnTo>
                  <a:pt x="657725" y="5333"/>
                </a:lnTo>
                <a:lnTo>
                  <a:pt x="650574" y="4952"/>
                </a:lnTo>
                <a:close/>
              </a:path>
              <a:path w="981075" h="38735">
                <a:moveTo>
                  <a:pt x="95589" y="7253"/>
                </a:moveTo>
                <a:lnTo>
                  <a:pt x="88136" y="7373"/>
                </a:lnTo>
                <a:lnTo>
                  <a:pt x="82979" y="12700"/>
                </a:lnTo>
                <a:lnTo>
                  <a:pt x="82956" y="19050"/>
                </a:lnTo>
                <a:lnTo>
                  <a:pt x="83069" y="26034"/>
                </a:lnTo>
                <a:lnTo>
                  <a:pt x="88290" y="31209"/>
                </a:lnTo>
                <a:lnTo>
                  <a:pt x="101451" y="31368"/>
                </a:lnTo>
                <a:lnTo>
                  <a:pt x="106894" y="26034"/>
                </a:lnTo>
                <a:lnTo>
                  <a:pt x="107017" y="16128"/>
                </a:lnTo>
                <a:lnTo>
                  <a:pt x="106935" y="12700"/>
                </a:lnTo>
                <a:lnTo>
                  <a:pt x="101749" y="7365"/>
                </a:lnTo>
                <a:lnTo>
                  <a:pt x="95589" y="7253"/>
                </a:lnTo>
                <a:close/>
              </a:path>
              <a:path w="981075" h="38735">
                <a:moveTo>
                  <a:pt x="195962" y="4586"/>
                </a:moveTo>
                <a:lnTo>
                  <a:pt x="148957" y="6223"/>
                </a:lnTo>
                <a:lnTo>
                  <a:pt x="95589" y="7253"/>
                </a:lnTo>
                <a:lnTo>
                  <a:pt x="101749" y="7365"/>
                </a:lnTo>
                <a:lnTo>
                  <a:pt x="106935" y="12700"/>
                </a:lnTo>
                <a:lnTo>
                  <a:pt x="107017" y="16128"/>
                </a:lnTo>
                <a:lnTo>
                  <a:pt x="106894" y="26034"/>
                </a:lnTo>
                <a:lnTo>
                  <a:pt x="101451" y="31368"/>
                </a:lnTo>
                <a:lnTo>
                  <a:pt x="156391" y="31368"/>
                </a:lnTo>
                <a:lnTo>
                  <a:pt x="176912" y="30987"/>
                </a:lnTo>
                <a:lnTo>
                  <a:pt x="196971" y="30335"/>
                </a:lnTo>
                <a:lnTo>
                  <a:pt x="191088" y="24891"/>
                </a:lnTo>
                <a:lnTo>
                  <a:pt x="190483" y="11429"/>
                </a:lnTo>
                <a:lnTo>
                  <a:pt x="190564" y="10540"/>
                </a:lnTo>
                <a:lnTo>
                  <a:pt x="195962" y="4586"/>
                </a:lnTo>
                <a:close/>
              </a:path>
              <a:path w="981075" h="38735">
                <a:moveTo>
                  <a:pt x="86422" y="9143"/>
                </a:moveTo>
                <a:lnTo>
                  <a:pt x="27499" y="9143"/>
                </a:lnTo>
                <a:lnTo>
                  <a:pt x="32806" y="13462"/>
                </a:lnTo>
                <a:lnTo>
                  <a:pt x="33948" y="25400"/>
                </a:lnTo>
                <a:lnTo>
                  <a:pt x="31547" y="28320"/>
                </a:lnTo>
                <a:lnTo>
                  <a:pt x="31353" y="30640"/>
                </a:lnTo>
                <a:lnTo>
                  <a:pt x="37999" y="30987"/>
                </a:lnTo>
                <a:lnTo>
                  <a:pt x="69979" y="30987"/>
                </a:lnTo>
                <a:lnTo>
                  <a:pt x="88290" y="31209"/>
                </a:lnTo>
                <a:lnTo>
                  <a:pt x="83069" y="26034"/>
                </a:lnTo>
                <a:lnTo>
                  <a:pt x="82956" y="19050"/>
                </a:lnTo>
                <a:lnTo>
                  <a:pt x="82979" y="12700"/>
                </a:lnTo>
                <a:lnTo>
                  <a:pt x="86422" y="9143"/>
                </a:lnTo>
                <a:close/>
              </a:path>
              <a:path w="981075" h="38735">
                <a:moveTo>
                  <a:pt x="31540" y="28329"/>
                </a:moveTo>
                <a:lnTo>
                  <a:pt x="29568" y="30728"/>
                </a:lnTo>
                <a:lnTo>
                  <a:pt x="30704" y="30606"/>
                </a:lnTo>
                <a:lnTo>
                  <a:pt x="31356" y="30606"/>
                </a:lnTo>
                <a:lnTo>
                  <a:pt x="31540" y="28329"/>
                </a:lnTo>
                <a:close/>
              </a:path>
              <a:path w="981075" h="38735">
                <a:moveTo>
                  <a:pt x="31356" y="30606"/>
                </a:moveTo>
                <a:lnTo>
                  <a:pt x="30704" y="30606"/>
                </a:lnTo>
                <a:lnTo>
                  <a:pt x="31353" y="30640"/>
                </a:lnTo>
                <a:close/>
              </a:path>
              <a:path w="981075" h="38735">
                <a:moveTo>
                  <a:pt x="204260" y="30099"/>
                </a:moveTo>
                <a:lnTo>
                  <a:pt x="196971" y="30335"/>
                </a:lnTo>
                <a:lnTo>
                  <a:pt x="197126" y="30479"/>
                </a:lnTo>
                <a:lnTo>
                  <a:pt x="204260" y="30099"/>
                </a:lnTo>
                <a:close/>
              </a:path>
              <a:path w="981075" h="38735">
                <a:moveTo>
                  <a:pt x="210337" y="3998"/>
                </a:moveTo>
                <a:lnTo>
                  <a:pt x="203126" y="4317"/>
                </a:lnTo>
                <a:lnTo>
                  <a:pt x="195962" y="4586"/>
                </a:lnTo>
                <a:lnTo>
                  <a:pt x="190564" y="10540"/>
                </a:lnTo>
                <a:lnTo>
                  <a:pt x="190483" y="11429"/>
                </a:lnTo>
                <a:lnTo>
                  <a:pt x="191088" y="24891"/>
                </a:lnTo>
                <a:lnTo>
                  <a:pt x="196971" y="30335"/>
                </a:lnTo>
                <a:lnTo>
                  <a:pt x="211427" y="29814"/>
                </a:lnTo>
                <a:lnTo>
                  <a:pt x="216935" y="23749"/>
                </a:lnTo>
                <a:lnTo>
                  <a:pt x="216311" y="9525"/>
                </a:lnTo>
                <a:lnTo>
                  <a:pt x="210337" y="3998"/>
                </a:lnTo>
                <a:close/>
              </a:path>
              <a:path w="981075" h="38735">
                <a:moveTo>
                  <a:pt x="1229" y="28596"/>
                </a:moveTo>
                <a:lnTo>
                  <a:pt x="1499" y="29717"/>
                </a:lnTo>
                <a:lnTo>
                  <a:pt x="2470" y="30310"/>
                </a:lnTo>
                <a:lnTo>
                  <a:pt x="1229" y="28596"/>
                </a:lnTo>
                <a:close/>
              </a:path>
              <a:path w="981075" h="38735">
                <a:moveTo>
                  <a:pt x="211427" y="29814"/>
                </a:moveTo>
                <a:lnTo>
                  <a:pt x="204260" y="30099"/>
                </a:lnTo>
                <a:lnTo>
                  <a:pt x="211400" y="29844"/>
                </a:lnTo>
                <a:close/>
              </a:path>
              <a:path w="981075" h="38735">
                <a:moveTo>
                  <a:pt x="299145" y="1631"/>
                </a:moveTo>
                <a:lnTo>
                  <a:pt x="228929" y="3175"/>
                </a:lnTo>
                <a:lnTo>
                  <a:pt x="210337" y="3998"/>
                </a:lnTo>
                <a:lnTo>
                  <a:pt x="216311" y="9525"/>
                </a:lnTo>
                <a:lnTo>
                  <a:pt x="216935" y="23749"/>
                </a:lnTo>
                <a:lnTo>
                  <a:pt x="211427" y="29814"/>
                </a:lnTo>
                <a:lnTo>
                  <a:pt x="255485" y="28320"/>
                </a:lnTo>
                <a:lnTo>
                  <a:pt x="299551" y="27538"/>
                </a:lnTo>
                <a:lnTo>
                  <a:pt x="293696" y="21843"/>
                </a:lnTo>
                <a:lnTo>
                  <a:pt x="293571" y="11811"/>
                </a:lnTo>
                <a:lnTo>
                  <a:pt x="293660" y="7343"/>
                </a:lnTo>
                <a:lnTo>
                  <a:pt x="299145" y="1631"/>
                </a:lnTo>
                <a:close/>
              </a:path>
              <a:path w="981075" h="38735">
                <a:moveTo>
                  <a:pt x="436" y="25307"/>
                </a:moveTo>
                <a:lnTo>
                  <a:pt x="478" y="27558"/>
                </a:lnTo>
                <a:lnTo>
                  <a:pt x="1229" y="28596"/>
                </a:lnTo>
                <a:lnTo>
                  <a:pt x="436" y="25307"/>
                </a:lnTo>
                <a:close/>
              </a:path>
              <a:path w="981075" h="38735">
                <a:moveTo>
                  <a:pt x="27499" y="9143"/>
                </a:moveTo>
                <a:lnTo>
                  <a:pt x="21203" y="9756"/>
                </a:lnTo>
                <a:lnTo>
                  <a:pt x="15034" y="10667"/>
                </a:lnTo>
                <a:lnTo>
                  <a:pt x="13445" y="12778"/>
                </a:lnTo>
                <a:lnTo>
                  <a:pt x="18162" y="14350"/>
                </a:lnTo>
                <a:lnTo>
                  <a:pt x="20664" y="19430"/>
                </a:lnTo>
                <a:lnTo>
                  <a:pt x="22842" y="19938"/>
                </a:lnTo>
                <a:lnTo>
                  <a:pt x="28562" y="20827"/>
                </a:lnTo>
                <a:lnTo>
                  <a:pt x="31711" y="24891"/>
                </a:lnTo>
                <a:lnTo>
                  <a:pt x="31778" y="25400"/>
                </a:lnTo>
                <a:lnTo>
                  <a:pt x="31540" y="28329"/>
                </a:lnTo>
                <a:lnTo>
                  <a:pt x="33948" y="25400"/>
                </a:lnTo>
                <a:lnTo>
                  <a:pt x="32806" y="13462"/>
                </a:lnTo>
                <a:lnTo>
                  <a:pt x="27499" y="9143"/>
                </a:lnTo>
                <a:close/>
              </a:path>
              <a:path w="981075" h="38735">
                <a:moveTo>
                  <a:pt x="593018" y="1509"/>
                </a:moveTo>
                <a:lnTo>
                  <a:pt x="586986" y="6857"/>
                </a:lnTo>
                <a:lnTo>
                  <a:pt x="586085" y="21208"/>
                </a:lnTo>
                <a:lnTo>
                  <a:pt x="591513" y="27304"/>
                </a:lnTo>
                <a:lnTo>
                  <a:pt x="597890" y="27758"/>
                </a:lnTo>
                <a:lnTo>
                  <a:pt x="605806" y="28193"/>
                </a:lnTo>
                <a:lnTo>
                  <a:pt x="611966" y="22859"/>
                </a:lnTo>
                <a:lnTo>
                  <a:pt x="612866" y="8508"/>
                </a:lnTo>
                <a:lnTo>
                  <a:pt x="607438" y="2412"/>
                </a:lnTo>
                <a:lnTo>
                  <a:pt x="600292" y="1904"/>
                </a:lnTo>
                <a:lnTo>
                  <a:pt x="593018" y="1509"/>
                </a:lnTo>
                <a:close/>
              </a:path>
              <a:path w="981075" h="38735">
                <a:moveTo>
                  <a:pt x="593144" y="1396"/>
                </a:moveTo>
                <a:lnTo>
                  <a:pt x="600292" y="1904"/>
                </a:lnTo>
                <a:lnTo>
                  <a:pt x="607438" y="2412"/>
                </a:lnTo>
                <a:lnTo>
                  <a:pt x="612866" y="8508"/>
                </a:lnTo>
                <a:lnTo>
                  <a:pt x="611966" y="22859"/>
                </a:lnTo>
                <a:lnTo>
                  <a:pt x="605806" y="28193"/>
                </a:lnTo>
                <a:lnTo>
                  <a:pt x="646893" y="28193"/>
                </a:lnTo>
                <a:lnTo>
                  <a:pt x="643694" y="24637"/>
                </a:lnTo>
                <a:lnTo>
                  <a:pt x="644465" y="10413"/>
                </a:lnTo>
                <a:lnTo>
                  <a:pt x="650574" y="4952"/>
                </a:lnTo>
                <a:lnTo>
                  <a:pt x="651968" y="4952"/>
                </a:lnTo>
                <a:lnTo>
                  <a:pt x="640920" y="4315"/>
                </a:lnTo>
                <a:lnTo>
                  <a:pt x="593144" y="1396"/>
                </a:lnTo>
                <a:close/>
              </a:path>
              <a:path w="981075" h="38735">
                <a:moveTo>
                  <a:pt x="551251" y="0"/>
                </a:moveTo>
                <a:lnTo>
                  <a:pt x="542053" y="0"/>
                </a:lnTo>
                <a:lnTo>
                  <a:pt x="547858" y="5714"/>
                </a:lnTo>
                <a:lnTo>
                  <a:pt x="547860" y="20065"/>
                </a:lnTo>
                <a:lnTo>
                  <a:pt x="542056" y="25907"/>
                </a:lnTo>
                <a:lnTo>
                  <a:pt x="534896" y="25907"/>
                </a:lnTo>
                <a:lnTo>
                  <a:pt x="566793" y="26288"/>
                </a:lnTo>
                <a:lnTo>
                  <a:pt x="582733" y="26924"/>
                </a:lnTo>
                <a:lnTo>
                  <a:pt x="597890" y="27758"/>
                </a:lnTo>
                <a:lnTo>
                  <a:pt x="591513" y="27304"/>
                </a:lnTo>
                <a:lnTo>
                  <a:pt x="586085" y="21208"/>
                </a:lnTo>
                <a:lnTo>
                  <a:pt x="586986" y="6857"/>
                </a:lnTo>
                <a:lnTo>
                  <a:pt x="593018" y="1509"/>
                </a:lnTo>
                <a:lnTo>
                  <a:pt x="583956" y="1015"/>
                </a:lnTo>
                <a:lnTo>
                  <a:pt x="567607" y="380"/>
                </a:lnTo>
                <a:lnTo>
                  <a:pt x="551251" y="0"/>
                </a:lnTo>
                <a:close/>
              </a:path>
              <a:path w="981075" h="38735">
                <a:moveTo>
                  <a:pt x="306732" y="27431"/>
                </a:moveTo>
                <a:lnTo>
                  <a:pt x="299551" y="27538"/>
                </a:lnTo>
                <a:lnTo>
                  <a:pt x="306732" y="27431"/>
                </a:lnTo>
                <a:close/>
              </a:path>
              <a:path w="981075" h="38735">
                <a:moveTo>
                  <a:pt x="313574" y="1402"/>
                </a:moveTo>
                <a:lnTo>
                  <a:pt x="299145" y="1631"/>
                </a:lnTo>
                <a:lnTo>
                  <a:pt x="293660" y="7343"/>
                </a:lnTo>
                <a:lnTo>
                  <a:pt x="293571" y="11811"/>
                </a:lnTo>
                <a:lnTo>
                  <a:pt x="293696" y="21843"/>
                </a:lnTo>
                <a:lnTo>
                  <a:pt x="299551" y="27538"/>
                </a:lnTo>
                <a:lnTo>
                  <a:pt x="313891" y="27304"/>
                </a:lnTo>
                <a:lnTo>
                  <a:pt x="319624" y="21462"/>
                </a:lnTo>
                <a:lnTo>
                  <a:pt x="319445" y="7112"/>
                </a:lnTo>
                <a:lnTo>
                  <a:pt x="313574" y="1402"/>
                </a:lnTo>
                <a:close/>
              </a:path>
              <a:path w="981075" h="38735">
                <a:moveTo>
                  <a:pt x="390213" y="762"/>
                </a:moveTo>
                <a:lnTo>
                  <a:pt x="374632" y="762"/>
                </a:lnTo>
                <a:lnTo>
                  <a:pt x="313574" y="1402"/>
                </a:lnTo>
                <a:lnTo>
                  <a:pt x="319445" y="7112"/>
                </a:lnTo>
                <a:lnTo>
                  <a:pt x="319624" y="21462"/>
                </a:lnTo>
                <a:lnTo>
                  <a:pt x="313891" y="27304"/>
                </a:lnTo>
                <a:lnTo>
                  <a:pt x="306732" y="27431"/>
                </a:lnTo>
                <a:lnTo>
                  <a:pt x="390241" y="26669"/>
                </a:lnTo>
                <a:lnTo>
                  <a:pt x="384430" y="20827"/>
                </a:lnTo>
                <a:lnTo>
                  <a:pt x="384541" y="6476"/>
                </a:lnTo>
                <a:lnTo>
                  <a:pt x="390213" y="762"/>
                </a:lnTo>
                <a:close/>
              </a:path>
              <a:path w="981075" h="38735">
                <a:moveTo>
                  <a:pt x="404535" y="762"/>
                </a:moveTo>
                <a:lnTo>
                  <a:pt x="390213" y="762"/>
                </a:lnTo>
                <a:lnTo>
                  <a:pt x="384541" y="6476"/>
                </a:lnTo>
                <a:lnTo>
                  <a:pt x="384430" y="20827"/>
                </a:lnTo>
                <a:lnTo>
                  <a:pt x="390241" y="26669"/>
                </a:lnTo>
                <a:lnTo>
                  <a:pt x="404563" y="26669"/>
                </a:lnTo>
                <a:lnTo>
                  <a:pt x="410361" y="20827"/>
                </a:lnTo>
                <a:lnTo>
                  <a:pt x="410345" y="6476"/>
                </a:lnTo>
                <a:lnTo>
                  <a:pt x="404535" y="762"/>
                </a:lnTo>
                <a:close/>
              </a:path>
              <a:path w="981075" h="38735">
                <a:moveTo>
                  <a:pt x="458501" y="404"/>
                </a:moveTo>
                <a:lnTo>
                  <a:pt x="414452" y="762"/>
                </a:lnTo>
                <a:lnTo>
                  <a:pt x="404535" y="762"/>
                </a:lnTo>
                <a:lnTo>
                  <a:pt x="410345" y="6476"/>
                </a:lnTo>
                <a:lnTo>
                  <a:pt x="410361" y="20827"/>
                </a:lnTo>
                <a:lnTo>
                  <a:pt x="404563" y="26669"/>
                </a:lnTo>
                <a:lnTo>
                  <a:pt x="414543" y="26669"/>
                </a:lnTo>
                <a:lnTo>
                  <a:pt x="458805" y="26288"/>
                </a:lnTo>
                <a:lnTo>
                  <a:pt x="452937" y="20574"/>
                </a:lnTo>
                <a:lnTo>
                  <a:pt x="452782" y="6223"/>
                </a:lnTo>
                <a:lnTo>
                  <a:pt x="458501" y="404"/>
                </a:lnTo>
                <a:close/>
              </a:path>
              <a:path w="981075" h="38735">
                <a:moveTo>
                  <a:pt x="472845" y="253"/>
                </a:moveTo>
                <a:lnTo>
                  <a:pt x="458501" y="404"/>
                </a:lnTo>
                <a:lnTo>
                  <a:pt x="452782" y="6223"/>
                </a:lnTo>
                <a:lnTo>
                  <a:pt x="452937" y="20574"/>
                </a:lnTo>
                <a:lnTo>
                  <a:pt x="458805" y="26288"/>
                </a:lnTo>
                <a:lnTo>
                  <a:pt x="460975" y="26288"/>
                </a:lnTo>
                <a:lnTo>
                  <a:pt x="473125" y="26162"/>
                </a:lnTo>
                <a:lnTo>
                  <a:pt x="478867" y="20319"/>
                </a:lnTo>
                <a:lnTo>
                  <a:pt x="478712" y="5968"/>
                </a:lnTo>
                <a:lnTo>
                  <a:pt x="472845" y="253"/>
                </a:lnTo>
                <a:close/>
              </a:path>
              <a:path w="981075" h="38735">
                <a:moveTo>
                  <a:pt x="527474" y="253"/>
                </a:moveTo>
                <a:lnTo>
                  <a:pt x="472845" y="253"/>
                </a:lnTo>
                <a:lnTo>
                  <a:pt x="478712" y="5968"/>
                </a:lnTo>
                <a:lnTo>
                  <a:pt x="478867" y="20319"/>
                </a:lnTo>
                <a:lnTo>
                  <a:pt x="473125" y="26162"/>
                </a:lnTo>
                <a:lnTo>
                  <a:pt x="460975" y="26288"/>
                </a:lnTo>
                <a:lnTo>
                  <a:pt x="465965" y="26288"/>
                </a:lnTo>
                <a:lnTo>
                  <a:pt x="483197" y="26034"/>
                </a:lnTo>
                <a:lnTo>
                  <a:pt x="500429" y="26034"/>
                </a:lnTo>
                <a:lnTo>
                  <a:pt x="527734" y="25907"/>
                </a:lnTo>
                <a:lnTo>
                  <a:pt x="521929" y="20065"/>
                </a:lnTo>
                <a:lnTo>
                  <a:pt x="521928" y="5714"/>
                </a:lnTo>
                <a:lnTo>
                  <a:pt x="527474" y="253"/>
                </a:lnTo>
                <a:close/>
              </a:path>
              <a:path w="981075" h="38735">
                <a:moveTo>
                  <a:pt x="542053" y="0"/>
                </a:moveTo>
                <a:lnTo>
                  <a:pt x="527731" y="0"/>
                </a:lnTo>
                <a:lnTo>
                  <a:pt x="521928" y="5714"/>
                </a:lnTo>
                <a:lnTo>
                  <a:pt x="521929" y="20065"/>
                </a:lnTo>
                <a:lnTo>
                  <a:pt x="527734" y="25907"/>
                </a:lnTo>
                <a:lnTo>
                  <a:pt x="542056" y="25907"/>
                </a:lnTo>
                <a:lnTo>
                  <a:pt x="547860" y="20065"/>
                </a:lnTo>
                <a:lnTo>
                  <a:pt x="547858" y="5714"/>
                </a:lnTo>
                <a:lnTo>
                  <a:pt x="542053" y="0"/>
                </a:lnTo>
                <a:close/>
              </a:path>
              <a:path w="981075" h="38735">
                <a:moveTo>
                  <a:pt x="499" y="22675"/>
                </a:moveTo>
                <a:lnTo>
                  <a:pt x="0" y="23494"/>
                </a:lnTo>
                <a:lnTo>
                  <a:pt x="436" y="25307"/>
                </a:lnTo>
                <a:lnTo>
                  <a:pt x="499" y="22675"/>
                </a:lnTo>
                <a:close/>
              </a:path>
              <a:path w="981075" h="38735">
                <a:moveTo>
                  <a:pt x="3554" y="17669"/>
                </a:moveTo>
                <a:lnTo>
                  <a:pt x="510" y="22225"/>
                </a:lnTo>
                <a:lnTo>
                  <a:pt x="499" y="22675"/>
                </a:lnTo>
                <a:lnTo>
                  <a:pt x="3554" y="17669"/>
                </a:lnTo>
                <a:close/>
              </a:path>
              <a:path w="981075" h="38735">
                <a:moveTo>
                  <a:pt x="21203" y="9756"/>
                </a:moveTo>
                <a:lnTo>
                  <a:pt x="14390" y="10667"/>
                </a:lnTo>
                <a:lnTo>
                  <a:pt x="6663" y="12573"/>
                </a:lnTo>
                <a:lnTo>
                  <a:pt x="3554" y="17669"/>
                </a:lnTo>
                <a:lnTo>
                  <a:pt x="4159" y="16763"/>
                </a:lnTo>
                <a:lnTo>
                  <a:pt x="5491" y="15620"/>
                </a:lnTo>
                <a:lnTo>
                  <a:pt x="12067" y="12318"/>
                </a:lnTo>
                <a:lnTo>
                  <a:pt x="13791" y="12318"/>
                </a:lnTo>
                <a:lnTo>
                  <a:pt x="15034" y="10667"/>
                </a:lnTo>
                <a:lnTo>
                  <a:pt x="21203" y="9756"/>
                </a:lnTo>
                <a:close/>
              </a:path>
              <a:path w="981075" h="38735">
                <a:moveTo>
                  <a:pt x="13791" y="12318"/>
                </a:moveTo>
                <a:lnTo>
                  <a:pt x="12067" y="12318"/>
                </a:lnTo>
                <a:lnTo>
                  <a:pt x="13445" y="12778"/>
                </a:lnTo>
                <a:lnTo>
                  <a:pt x="13791" y="12318"/>
                </a:lnTo>
                <a:close/>
              </a:path>
              <a:path w="981075" h="38735">
                <a:moveTo>
                  <a:pt x="920028" y="11878"/>
                </a:moveTo>
                <a:lnTo>
                  <a:pt x="930330" y="12047"/>
                </a:lnTo>
                <a:lnTo>
                  <a:pt x="920028" y="11878"/>
                </a:lnTo>
                <a:close/>
              </a:path>
              <a:path w="981075" h="38735">
                <a:moveTo>
                  <a:pt x="915902" y="11811"/>
                </a:moveTo>
                <a:lnTo>
                  <a:pt x="920028" y="11878"/>
                </a:lnTo>
                <a:lnTo>
                  <a:pt x="915902" y="11811"/>
                </a:lnTo>
                <a:close/>
              </a:path>
              <a:path w="981075" h="38735">
                <a:moveTo>
                  <a:pt x="88136" y="7373"/>
                </a:moveTo>
                <a:lnTo>
                  <a:pt x="57263" y="8000"/>
                </a:lnTo>
                <a:lnTo>
                  <a:pt x="36884" y="8636"/>
                </a:lnTo>
                <a:lnTo>
                  <a:pt x="28793" y="8636"/>
                </a:lnTo>
                <a:lnTo>
                  <a:pt x="21203" y="9756"/>
                </a:lnTo>
                <a:lnTo>
                  <a:pt x="27499" y="9143"/>
                </a:lnTo>
                <a:lnTo>
                  <a:pt x="86422" y="9143"/>
                </a:lnTo>
                <a:lnTo>
                  <a:pt x="88136" y="7373"/>
                </a:lnTo>
                <a:close/>
              </a:path>
              <a:path w="981075" h="38735">
                <a:moveTo>
                  <a:pt x="831461" y="7860"/>
                </a:moveTo>
                <a:lnTo>
                  <a:pt x="839100" y="8100"/>
                </a:lnTo>
                <a:lnTo>
                  <a:pt x="831461" y="7860"/>
                </a:lnTo>
                <a:close/>
              </a:path>
              <a:path w="981075" h="38735">
                <a:moveTo>
                  <a:pt x="824691" y="7619"/>
                </a:moveTo>
                <a:lnTo>
                  <a:pt x="831461" y="7860"/>
                </a:lnTo>
                <a:lnTo>
                  <a:pt x="824691" y="7619"/>
                </a:lnTo>
                <a:close/>
              </a:path>
              <a:path w="981075" h="38735">
                <a:moveTo>
                  <a:pt x="94775" y="7238"/>
                </a:moveTo>
                <a:lnTo>
                  <a:pt x="89609" y="7343"/>
                </a:lnTo>
                <a:lnTo>
                  <a:pt x="95589" y="7253"/>
                </a:lnTo>
                <a:lnTo>
                  <a:pt x="94775" y="7238"/>
                </a:lnTo>
                <a:close/>
              </a:path>
              <a:path w="981075" h="38735">
                <a:moveTo>
                  <a:pt x="758686" y="7112"/>
                </a:moveTo>
                <a:lnTo>
                  <a:pt x="751526" y="7112"/>
                </a:lnTo>
                <a:lnTo>
                  <a:pt x="758709" y="7134"/>
                </a:lnTo>
                <a:close/>
              </a:path>
              <a:path w="981075" h="38735">
                <a:moveTo>
                  <a:pt x="651968" y="4952"/>
                </a:moveTo>
                <a:lnTo>
                  <a:pt x="650574" y="4952"/>
                </a:lnTo>
                <a:lnTo>
                  <a:pt x="657725" y="5333"/>
                </a:lnTo>
                <a:lnTo>
                  <a:pt x="659674" y="5407"/>
                </a:lnTo>
                <a:lnTo>
                  <a:pt x="651968" y="4952"/>
                </a:lnTo>
                <a:close/>
              </a:path>
              <a:path w="981075" h="38735">
                <a:moveTo>
                  <a:pt x="203176" y="4315"/>
                </a:moveTo>
                <a:lnTo>
                  <a:pt x="195976" y="4571"/>
                </a:lnTo>
                <a:lnTo>
                  <a:pt x="203176" y="4315"/>
                </a:lnTo>
                <a:close/>
              </a:path>
              <a:path w="981075" h="38735">
                <a:moveTo>
                  <a:pt x="210271" y="3937"/>
                </a:moveTo>
                <a:lnTo>
                  <a:pt x="203176" y="4315"/>
                </a:lnTo>
                <a:lnTo>
                  <a:pt x="210337" y="3998"/>
                </a:lnTo>
                <a:close/>
              </a:path>
              <a:path w="981075" h="38735">
                <a:moveTo>
                  <a:pt x="312990" y="1407"/>
                </a:moveTo>
                <a:lnTo>
                  <a:pt x="299248" y="1524"/>
                </a:lnTo>
                <a:lnTo>
                  <a:pt x="312990" y="1407"/>
                </a:lnTo>
                <a:close/>
              </a:path>
              <a:path w="981075" h="38735">
                <a:moveTo>
                  <a:pt x="313569" y="1396"/>
                </a:moveTo>
                <a:lnTo>
                  <a:pt x="312990" y="1407"/>
                </a:lnTo>
                <a:lnTo>
                  <a:pt x="313574" y="1402"/>
                </a:lnTo>
                <a:close/>
              </a:path>
              <a:path w="981075" h="38735">
                <a:moveTo>
                  <a:pt x="527731" y="0"/>
                </a:moveTo>
                <a:lnTo>
                  <a:pt x="500288" y="0"/>
                </a:lnTo>
                <a:lnTo>
                  <a:pt x="458524" y="380"/>
                </a:lnTo>
                <a:lnTo>
                  <a:pt x="472845" y="253"/>
                </a:lnTo>
                <a:lnTo>
                  <a:pt x="527474" y="253"/>
                </a:lnTo>
                <a:lnTo>
                  <a:pt x="527731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690" y="2428807"/>
            <a:ext cx="1633925" cy="521026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6501409" y="3293255"/>
            <a:ext cx="1722755" cy="511809"/>
            <a:chOff x="6501409" y="3293255"/>
            <a:chExt cx="1722755" cy="511809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8712" y="3720569"/>
              <a:ext cx="190132" cy="842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1409" y="3293255"/>
              <a:ext cx="1722174" cy="490890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6.36</a:t>
            </a: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BF7F248B-6C9D-17CE-073B-169AF27AD999}"/>
              </a:ext>
            </a:extLst>
          </p:cNvPr>
          <p:cNvSpPr/>
          <p:nvPr/>
        </p:nvSpPr>
        <p:spPr>
          <a:xfrm>
            <a:off x="3408032" y="1108329"/>
            <a:ext cx="706768" cy="195343"/>
          </a:xfrm>
          <a:custGeom>
            <a:avLst/>
            <a:gdLst/>
            <a:ahLst/>
            <a:cxnLst/>
            <a:rect l="l" t="t" r="r" b="b"/>
            <a:pathLst>
              <a:path w="469264" h="180339">
                <a:moveTo>
                  <a:pt x="99949" y="52450"/>
                </a:moveTo>
                <a:lnTo>
                  <a:pt x="90931" y="52577"/>
                </a:lnTo>
                <a:lnTo>
                  <a:pt x="0" y="147827"/>
                </a:lnTo>
                <a:lnTo>
                  <a:pt x="127635" y="180086"/>
                </a:lnTo>
                <a:lnTo>
                  <a:pt x="135508" y="175387"/>
                </a:lnTo>
                <a:lnTo>
                  <a:pt x="139318" y="160147"/>
                </a:lnTo>
                <a:lnTo>
                  <a:pt x="135390" y="153670"/>
                </a:lnTo>
                <a:lnTo>
                  <a:pt x="31241" y="153670"/>
                </a:lnTo>
                <a:lnTo>
                  <a:pt x="23367" y="126237"/>
                </a:lnTo>
                <a:lnTo>
                  <a:pt x="74086" y="111608"/>
                </a:lnTo>
                <a:lnTo>
                  <a:pt x="106172" y="77977"/>
                </a:lnTo>
                <a:lnTo>
                  <a:pt x="111632" y="72389"/>
                </a:lnTo>
                <a:lnTo>
                  <a:pt x="111378" y="63246"/>
                </a:lnTo>
                <a:lnTo>
                  <a:pt x="105663" y="57785"/>
                </a:lnTo>
                <a:lnTo>
                  <a:pt x="99949" y="52450"/>
                </a:lnTo>
                <a:close/>
              </a:path>
              <a:path w="469264" h="180339">
                <a:moveTo>
                  <a:pt x="74086" y="111608"/>
                </a:moveTo>
                <a:lnTo>
                  <a:pt x="23367" y="126237"/>
                </a:lnTo>
                <a:lnTo>
                  <a:pt x="31241" y="153670"/>
                </a:lnTo>
                <a:lnTo>
                  <a:pt x="44450" y="149860"/>
                </a:lnTo>
                <a:lnTo>
                  <a:pt x="37591" y="149860"/>
                </a:lnTo>
                <a:lnTo>
                  <a:pt x="30861" y="126111"/>
                </a:lnTo>
                <a:lnTo>
                  <a:pt x="60250" y="126111"/>
                </a:lnTo>
                <a:lnTo>
                  <a:pt x="74086" y="111608"/>
                </a:lnTo>
                <a:close/>
              </a:path>
              <a:path w="469264" h="180339">
                <a:moveTo>
                  <a:pt x="82027" y="139020"/>
                </a:moveTo>
                <a:lnTo>
                  <a:pt x="31241" y="153670"/>
                </a:lnTo>
                <a:lnTo>
                  <a:pt x="135390" y="153670"/>
                </a:lnTo>
                <a:lnTo>
                  <a:pt x="134619" y="152400"/>
                </a:lnTo>
                <a:lnTo>
                  <a:pt x="127000" y="150368"/>
                </a:lnTo>
                <a:lnTo>
                  <a:pt x="82027" y="139020"/>
                </a:lnTo>
                <a:close/>
              </a:path>
              <a:path w="469264" h="180339">
                <a:moveTo>
                  <a:pt x="30861" y="126111"/>
                </a:moveTo>
                <a:lnTo>
                  <a:pt x="37591" y="149860"/>
                </a:lnTo>
                <a:lnTo>
                  <a:pt x="54548" y="132087"/>
                </a:lnTo>
                <a:lnTo>
                  <a:pt x="30861" y="126111"/>
                </a:lnTo>
                <a:close/>
              </a:path>
              <a:path w="469264" h="180339">
                <a:moveTo>
                  <a:pt x="54548" y="132087"/>
                </a:moveTo>
                <a:lnTo>
                  <a:pt x="37591" y="149860"/>
                </a:lnTo>
                <a:lnTo>
                  <a:pt x="44450" y="149860"/>
                </a:lnTo>
                <a:lnTo>
                  <a:pt x="82027" y="139020"/>
                </a:lnTo>
                <a:lnTo>
                  <a:pt x="54548" y="132087"/>
                </a:lnTo>
                <a:close/>
              </a:path>
              <a:path w="469264" h="180339">
                <a:moveTo>
                  <a:pt x="461010" y="0"/>
                </a:moveTo>
                <a:lnTo>
                  <a:pt x="74086" y="111608"/>
                </a:lnTo>
                <a:lnTo>
                  <a:pt x="54548" y="132087"/>
                </a:lnTo>
                <a:lnTo>
                  <a:pt x="82027" y="139020"/>
                </a:lnTo>
                <a:lnTo>
                  <a:pt x="468883" y="27432"/>
                </a:lnTo>
                <a:lnTo>
                  <a:pt x="461010" y="0"/>
                </a:lnTo>
                <a:close/>
              </a:path>
              <a:path w="469264" h="180339">
                <a:moveTo>
                  <a:pt x="60250" y="126111"/>
                </a:moveTo>
                <a:lnTo>
                  <a:pt x="30861" y="126111"/>
                </a:lnTo>
                <a:lnTo>
                  <a:pt x="54548" y="132087"/>
                </a:lnTo>
                <a:lnTo>
                  <a:pt x="60250" y="1261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181F9C-7239-2EA6-2D3D-0A05EC20DD13}"/>
              </a:ext>
            </a:extLst>
          </p:cNvPr>
          <p:cNvSpPr txBox="1"/>
          <p:nvPr/>
        </p:nvSpPr>
        <p:spPr>
          <a:xfrm>
            <a:off x="1509609" y="14451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โหนดเป็นกระบวนการ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CA8CB3-0753-BE14-E1EF-EF7D9715B61E}"/>
              </a:ext>
            </a:extLst>
          </p:cNvPr>
          <p:cNvSpPr txBox="1"/>
          <p:nvPr/>
        </p:nvSpPr>
        <p:spPr>
          <a:xfrm>
            <a:off x="1535619" y="181447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 →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ถ้า 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กำลังรอ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Pj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71F810-BF00-7CE0-CE57-1954413F7171}"/>
              </a:ext>
            </a:extLst>
          </p:cNvPr>
          <p:cNvSpPr txBox="1"/>
          <p:nvPr/>
        </p:nvSpPr>
        <p:spPr>
          <a:xfrm>
            <a:off x="3115464" y="24264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เรียกใช้อัลกอริทึมที่ค้นหาวงจรในกราฟเป็นระยะ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501E71-4D4E-35F1-64D4-58B72866E6B0}"/>
              </a:ext>
            </a:extLst>
          </p:cNvPr>
          <p:cNvSpPr txBox="1"/>
          <p:nvPr/>
        </p:nvSpPr>
        <p:spPr>
          <a:xfrm>
            <a:off x="1177339" y="3842205"/>
            <a:ext cx="7046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อัลกอริธึมในการตรวจจับวงจรในกราฟจำเป็นต้องมีลำดับการดำเนินการ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</a:t>
            </a:r>
            <a:r>
              <a:rPr lang="en-US" baseline="300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โดยที่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คือจำนวนจุดยอดในกราฟ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3900" y="324104"/>
            <a:ext cx="6814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Resource-Allocation</a:t>
            </a:r>
            <a:r>
              <a:rPr sz="2400" spc="-10" dirty="0"/>
              <a:t> </a:t>
            </a:r>
            <a:r>
              <a:rPr sz="2400" spc="-5" dirty="0"/>
              <a:t>Graph</a:t>
            </a:r>
            <a:r>
              <a:rPr sz="2400" spc="-20" dirty="0"/>
              <a:t> </a:t>
            </a:r>
            <a:r>
              <a:rPr sz="2400" spc="-5" dirty="0"/>
              <a:t>and</a:t>
            </a:r>
            <a:r>
              <a:rPr sz="2400" spc="-25" dirty="0"/>
              <a:t> </a:t>
            </a:r>
            <a:r>
              <a:rPr sz="2400" dirty="0"/>
              <a:t>Wait-for</a:t>
            </a:r>
            <a:r>
              <a:rPr sz="2400" spc="-25" dirty="0"/>
              <a:t> </a:t>
            </a:r>
            <a:r>
              <a:rPr sz="2400" dirty="0"/>
              <a:t>Graph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27454" y="5322824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Resource-Allocation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Graph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1785" y="5322824"/>
            <a:ext cx="2983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Corresponding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wait-for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graph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97152" y="1367074"/>
            <a:ext cx="6652895" cy="3790315"/>
            <a:chOff x="1597152" y="1367074"/>
            <a:chExt cx="6652895" cy="37903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7152" y="1395983"/>
              <a:ext cx="5806440" cy="37612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39845" y="1470806"/>
              <a:ext cx="49530" cy="121920"/>
            </a:xfrm>
            <a:custGeom>
              <a:avLst/>
              <a:gdLst/>
              <a:ahLst/>
              <a:cxnLst/>
              <a:rect l="l" t="t" r="r" b="b"/>
              <a:pathLst>
                <a:path w="49529" h="121919">
                  <a:moveTo>
                    <a:pt x="23993" y="59353"/>
                  </a:moveTo>
                  <a:lnTo>
                    <a:pt x="29403" y="100625"/>
                  </a:lnTo>
                  <a:lnTo>
                    <a:pt x="44578" y="121885"/>
                  </a:lnTo>
                  <a:lnTo>
                    <a:pt x="48651" y="117844"/>
                  </a:lnTo>
                  <a:lnTo>
                    <a:pt x="49284" y="115534"/>
                  </a:lnTo>
                  <a:lnTo>
                    <a:pt x="47019" y="106770"/>
                  </a:lnTo>
                  <a:lnTo>
                    <a:pt x="46487" y="99791"/>
                  </a:lnTo>
                  <a:lnTo>
                    <a:pt x="45805" y="93042"/>
                  </a:lnTo>
                  <a:lnTo>
                    <a:pt x="44868" y="83027"/>
                  </a:lnTo>
                  <a:lnTo>
                    <a:pt x="44059" y="73000"/>
                  </a:lnTo>
                  <a:lnTo>
                    <a:pt x="43369" y="63333"/>
                  </a:lnTo>
                  <a:lnTo>
                    <a:pt x="28423" y="63333"/>
                  </a:lnTo>
                  <a:lnTo>
                    <a:pt x="23993" y="59353"/>
                  </a:lnTo>
                  <a:close/>
                </a:path>
                <a:path w="49529" h="121919">
                  <a:moveTo>
                    <a:pt x="37823" y="43685"/>
                  </a:moveTo>
                  <a:lnTo>
                    <a:pt x="27341" y="44350"/>
                  </a:lnTo>
                  <a:lnTo>
                    <a:pt x="23374" y="48836"/>
                  </a:lnTo>
                  <a:lnTo>
                    <a:pt x="23655" y="54066"/>
                  </a:lnTo>
                  <a:lnTo>
                    <a:pt x="23993" y="59353"/>
                  </a:lnTo>
                  <a:lnTo>
                    <a:pt x="28423" y="63333"/>
                  </a:lnTo>
                  <a:lnTo>
                    <a:pt x="38939" y="62771"/>
                  </a:lnTo>
                  <a:lnTo>
                    <a:pt x="42972" y="58281"/>
                  </a:lnTo>
                  <a:lnTo>
                    <a:pt x="42684" y="52905"/>
                  </a:lnTo>
                  <a:lnTo>
                    <a:pt x="42338" y="47661"/>
                  </a:lnTo>
                  <a:lnTo>
                    <a:pt x="37823" y="43685"/>
                  </a:lnTo>
                  <a:close/>
                </a:path>
                <a:path w="49529" h="121919">
                  <a:moveTo>
                    <a:pt x="42338" y="47661"/>
                  </a:moveTo>
                  <a:lnTo>
                    <a:pt x="42746" y="54066"/>
                  </a:lnTo>
                  <a:lnTo>
                    <a:pt x="42972" y="58281"/>
                  </a:lnTo>
                  <a:lnTo>
                    <a:pt x="38939" y="62771"/>
                  </a:lnTo>
                  <a:lnTo>
                    <a:pt x="28423" y="63333"/>
                  </a:lnTo>
                  <a:lnTo>
                    <a:pt x="43369" y="63333"/>
                  </a:lnTo>
                  <a:lnTo>
                    <a:pt x="42338" y="47661"/>
                  </a:lnTo>
                  <a:close/>
                </a:path>
                <a:path w="49529" h="121919">
                  <a:moveTo>
                    <a:pt x="23644" y="53873"/>
                  </a:moveTo>
                  <a:lnTo>
                    <a:pt x="23879" y="58281"/>
                  </a:lnTo>
                  <a:lnTo>
                    <a:pt x="23993" y="59353"/>
                  </a:lnTo>
                  <a:lnTo>
                    <a:pt x="23644" y="53873"/>
                  </a:lnTo>
                  <a:close/>
                </a:path>
                <a:path w="49529" h="121919">
                  <a:moveTo>
                    <a:pt x="23374" y="48822"/>
                  </a:moveTo>
                  <a:lnTo>
                    <a:pt x="23644" y="53873"/>
                  </a:lnTo>
                  <a:lnTo>
                    <a:pt x="23374" y="48822"/>
                  </a:lnTo>
                  <a:close/>
                </a:path>
                <a:path w="49529" h="121919">
                  <a:moveTo>
                    <a:pt x="24968" y="24285"/>
                  </a:moveTo>
                  <a:lnTo>
                    <a:pt x="22654" y="27378"/>
                  </a:lnTo>
                  <a:lnTo>
                    <a:pt x="22014" y="28157"/>
                  </a:lnTo>
                  <a:lnTo>
                    <a:pt x="22755" y="37820"/>
                  </a:lnTo>
                  <a:lnTo>
                    <a:pt x="23374" y="48822"/>
                  </a:lnTo>
                  <a:lnTo>
                    <a:pt x="27341" y="44350"/>
                  </a:lnTo>
                  <a:lnTo>
                    <a:pt x="37823" y="43685"/>
                  </a:lnTo>
                  <a:lnTo>
                    <a:pt x="42070" y="43685"/>
                  </a:lnTo>
                  <a:lnTo>
                    <a:pt x="41537" y="36311"/>
                  </a:lnTo>
                  <a:lnTo>
                    <a:pt x="40421" y="25632"/>
                  </a:lnTo>
                  <a:lnTo>
                    <a:pt x="27346" y="25632"/>
                  </a:lnTo>
                  <a:lnTo>
                    <a:pt x="24968" y="24285"/>
                  </a:lnTo>
                  <a:close/>
                </a:path>
                <a:path w="49529" h="121919">
                  <a:moveTo>
                    <a:pt x="42070" y="43685"/>
                  </a:moveTo>
                  <a:lnTo>
                    <a:pt x="37823" y="43685"/>
                  </a:lnTo>
                  <a:lnTo>
                    <a:pt x="42338" y="47661"/>
                  </a:lnTo>
                  <a:lnTo>
                    <a:pt x="42070" y="43685"/>
                  </a:lnTo>
                  <a:close/>
                </a:path>
                <a:path w="49529" h="121919">
                  <a:moveTo>
                    <a:pt x="11748" y="15339"/>
                  </a:moveTo>
                  <a:lnTo>
                    <a:pt x="8934" y="19517"/>
                  </a:lnTo>
                  <a:lnTo>
                    <a:pt x="6633" y="22279"/>
                  </a:lnTo>
                  <a:lnTo>
                    <a:pt x="5850" y="23395"/>
                  </a:lnTo>
                  <a:lnTo>
                    <a:pt x="1509" y="25515"/>
                  </a:lnTo>
                  <a:lnTo>
                    <a:pt x="0" y="29730"/>
                  </a:lnTo>
                  <a:lnTo>
                    <a:pt x="2947" y="35767"/>
                  </a:lnTo>
                  <a:lnTo>
                    <a:pt x="5646" y="37311"/>
                  </a:lnTo>
                  <a:lnTo>
                    <a:pt x="11916" y="36826"/>
                  </a:lnTo>
                  <a:lnTo>
                    <a:pt x="14945" y="34926"/>
                  </a:lnTo>
                  <a:lnTo>
                    <a:pt x="20269" y="30284"/>
                  </a:lnTo>
                  <a:lnTo>
                    <a:pt x="21667" y="28581"/>
                  </a:lnTo>
                  <a:lnTo>
                    <a:pt x="17682" y="28581"/>
                  </a:lnTo>
                  <a:lnTo>
                    <a:pt x="10480" y="24018"/>
                  </a:lnTo>
                  <a:lnTo>
                    <a:pt x="9373" y="19086"/>
                  </a:lnTo>
                  <a:lnTo>
                    <a:pt x="11748" y="15339"/>
                  </a:lnTo>
                  <a:close/>
                </a:path>
                <a:path w="49529" h="121919">
                  <a:moveTo>
                    <a:pt x="16066" y="11132"/>
                  </a:moveTo>
                  <a:lnTo>
                    <a:pt x="14715" y="11328"/>
                  </a:lnTo>
                  <a:lnTo>
                    <a:pt x="11748" y="15339"/>
                  </a:lnTo>
                  <a:lnTo>
                    <a:pt x="9373" y="19086"/>
                  </a:lnTo>
                  <a:lnTo>
                    <a:pt x="10480" y="24018"/>
                  </a:lnTo>
                  <a:lnTo>
                    <a:pt x="17682" y="28581"/>
                  </a:lnTo>
                  <a:lnTo>
                    <a:pt x="21989" y="27824"/>
                  </a:lnTo>
                  <a:lnTo>
                    <a:pt x="21541" y="21262"/>
                  </a:lnTo>
                  <a:lnTo>
                    <a:pt x="21004" y="18007"/>
                  </a:lnTo>
                  <a:lnTo>
                    <a:pt x="20641" y="17792"/>
                  </a:lnTo>
                  <a:lnTo>
                    <a:pt x="20245" y="17509"/>
                  </a:lnTo>
                  <a:lnTo>
                    <a:pt x="16305" y="14147"/>
                  </a:lnTo>
                  <a:lnTo>
                    <a:pt x="16066" y="11132"/>
                  </a:lnTo>
                  <a:close/>
                </a:path>
                <a:path w="49529" h="121919">
                  <a:moveTo>
                    <a:pt x="21989" y="27824"/>
                  </a:moveTo>
                  <a:lnTo>
                    <a:pt x="17682" y="28581"/>
                  </a:lnTo>
                  <a:lnTo>
                    <a:pt x="21667" y="28581"/>
                  </a:lnTo>
                  <a:lnTo>
                    <a:pt x="22014" y="28157"/>
                  </a:lnTo>
                  <a:lnTo>
                    <a:pt x="21989" y="27824"/>
                  </a:lnTo>
                  <a:close/>
                </a:path>
                <a:path w="49529" h="121919">
                  <a:moveTo>
                    <a:pt x="24831" y="24461"/>
                  </a:moveTo>
                  <a:lnTo>
                    <a:pt x="22265" y="27776"/>
                  </a:lnTo>
                  <a:lnTo>
                    <a:pt x="21989" y="27824"/>
                  </a:lnTo>
                  <a:lnTo>
                    <a:pt x="22014" y="28157"/>
                  </a:lnTo>
                  <a:lnTo>
                    <a:pt x="22654" y="27378"/>
                  </a:lnTo>
                  <a:lnTo>
                    <a:pt x="24831" y="24461"/>
                  </a:lnTo>
                  <a:close/>
                </a:path>
                <a:path w="49529" h="121919">
                  <a:moveTo>
                    <a:pt x="21062" y="18040"/>
                  </a:moveTo>
                  <a:lnTo>
                    <a:pt x="21541" y="21262"/>
                  </a:lnTo>
                  <a:lnTo>
                    <a:pt x="21821" y="25632"/>
                  </a:lnTo>
                  <a:lnTo>
                    <a:pt x="21989" y="27824"/>
                  </a:lnTo>
                  <a:lnTo>
                    <a:pt x="22265" y="27776"/>
                  </a:lnTo>
                  <a:lnTo>
                    <a:pt x="24964" y="24283"/>
                  </a:lnTo>
                  <a:lnTo>
                    <a:pt x="22385" y="22821"/>
                  </a:lnTo>
                  <a:lnTo>
                    <a:pt x="21062" y="18040"/>
                  </a:lnTo>
                  <a:close/>
                </a:path>
                <a:path w="49529" h="121919">
                  <a:moveTo>
                    <a:pt x="32338" y="5673"/>
                  </a:moveTo>
                  <a:lnTo>
                    <a:pt x="34680" y="8051"/>
                  </a:lnTo>
                  <a:lnTo>
                    <a:pt x="34695" y="13479"/>
                  </a:lnTo>
                  <a:lnTo>
                    <a:pt x="28950" y="19150"/>
                  </a:lnTo>
                  <a:lnTo>
                    <a:pt x="24968" y="24285"/>
                  </a:lnTo>
                  <a:lnTo>
                    <a:pt x="27346" y="25632"/>
                  </a:lnTo>
                  <a:lnTo>
                    <a:pt x="36863" y="22999"/>
                  </a:lnTo>
                  <a:lnTo>
                    <a:pt x="39662" y="18176"/>
                  </a:lnTo>
                  <a:lnTo>
                    <a:pt x="37618" y="10077"/>
                  </a:lnTo>
                  <a:lnTo>
                    <a:pt x="37045" y="8471"/>
                  </a:lnTo>
                  <a:lnTo>
                    <a:pt x="32338" y="5673"/>
                  </a:lnTo>
                  <a:close/>
                </a:path>
                <a:path w="49529" h="121919">
                  <a:moveTo>
                    <a:pt x="39674" y="18155"/>
                  </a:moveTo>
                  <a:lnTo>
                    <a:pt x="36863" y="22999"/>
                  </a:lnTo>
                  <a:lnTo>
                    <a:pt x="27346" y="25632"/>
                  </a:lnTo>
                  <a:lnTo>
                    <a:pt x="40421" y="25632"/>
                  </a:lnTo>
                  <a:lnTo>
                    <a:pt x="39674" y="18155"/>
                  </a:lnTo>
                  <a:close/>
                </a:path>
                <a:path w="49529" h="121919">
                  <a:moveTo>
                    <a:pt x="24964" y="24283"/>
                  </a:moveTo>
                  <a:lnTo>
                    <a:pt x="24831" y="24461"/>
                  </a:lnTo>
                  <a:lnTo>
                    <a:pt x="24968" y="24285"/>
                  </a:lnTo>
                  <a:close/>
                </a:path>
                <a:path w="49529" h="121919">
                  <a:moveTo>
                    <a:pt x="32333" y="5674"/>
                  </a:moveTo>
                  <a:lnTo>
                    <a:pt x="22985" y="8051"/>
                  </a:lnTo>
                  <a:lnTo>
                    <a:pt x="20793" y="11405"/>
                  </a:lnTo>
                  <a:lnTo>
                    <a:pt x="26781" y="15875"/>
                  </a:lnTo>
                  <a:lnTo>
                    <a:pt x="27508" y="20876"/>
                  </a:lnTo>
                  <a:lnTo>
                    <a:pt x="24964" y="24283"/>
                  </a:lnTo>
                  <a:lnTo>
                    <a:pt x="29015" y="19086"/>
                  </a:lnTo>
                  <a:lnTo>
                    <a:pt x="34695" y="13479"/>
                  </a:lnTo>
                  <a:lnTo>
                    <a:pt x="34680" y="8051"/>
                  </a:lnTo>
                  <a:lnTo>
                    <a:pt x="32333" y="5674"/>
                  </a:lnTo>
                  <a:close/>
                </a:path>
                <a:path w="49529" h="121919">
                  <a:moveTo>
                    <a:pt x="27094" y="18028"/>
                  </a:moveTo>
                  <a:lnTo>
                    <a:pt x="21059" y="18028"/>
                  </a:lnTo>
                  <a:lnTo>
                    <a:pt x="22385" y="22821"/>
                  </a:lnTo>
                  <a:lnTo>
                    <a:pt x="24964" y="24283"/>
                  </a:lnTo>
                  <a:lnTo>
                    <a:pt x="27508" y="20876"/>
                  </a:lnTo>
                  <a:lnTo>
                    <a:pt x="27094" y="18028"/>
                  </a:lnTo>
                  <a:close/>
                </a:path>
                <a:path w="49529" h="121919">
                  <a:moveTo>
                    <a:pt x="21004" y="18007"/>
                  </a:moveTo>
                  <a:close/>
                </a:path>
                <a:path w="49529" h="121919">
                  <a:moveTo>
                    <a:pt x="20793" y="11405"/>
                  </a:moveTo>
                  <a:lnTo>
                    <a:pt x="20090" y="12482"/>
                  </a:lnTo>
                  <a:lnTo>
                    <a:pt x="20968" y="17792"/>
                  </a:lnTo>
                  <a:lnTo>
                    <a:pt x="21059" y="18040"/>
                  </a:lnTo>
                  <a:lnTo>
                    <a:pt x="27094" y="18028"/>
                  </a:lnTo>
                  <a:lnTo>
                    <a:pt x="26781" y="15875"/>
                  </a:lnTo>
                  <a:lnTo>
                    <a:pt x="20793" y="11405"/>
                  </a:lnTo>
                  <a:close/>
                </a:path>
                <a:path w="49529" h="121919">
                  <a:moveTo>
                    <a:pt x="19716" y="10601"/>
                  </a:moveTo>
                  <a:lnTo>
                    <a:pt x="16066" y="11132"/>
                  </a:lnTo>
                  <a:lnTo>
                    <a:pt x="16305" y="14147"/>
                  </a:lnTo>
                  <a:lnTo>
                    <a:pt x="20245" y="17509"/>
                  </a:lnTo>
                  <a:lnTo>
                    <a:pt x="20641" y="17792"/>
                  </a:lnTo>
                  <a:lnTo>
                    <a:pt x="21004" y="18007"/>
                  </a:lnTo>
                  <a:lnTo>
                    <a:pt x="20090" y="12482"/>
                  </a:lnTo>
                  <a:lnTo>
                    <a:pt x="20793" y="11405"/>
                  </a:lnTo>
                  <a:lnTo>
                    <a:pt x="19716" y="10601"/>
                  </a:lnTo>
                  <a:close/>
                </a:path>
                <a:path w="49529" h="121919">
                  <a:moveTo>
                    <a:pt x="15889" y="8899"/>
                  </a:moveTo>
                  <a:lnTo>
                    <a:pt x="13947" y="11869"/>
                  </a:lnTo>
                  <a:lnTo>
                    <a:pt x="11748" y="15339"/>
                  </a:lnTo>
                  <a:lnTo>
                    <a:pt x="14715" y="11328"/>
                  </a:lnTo>
                  <a:lnTo>
                    <a:pt x="16066" y="11132"/>
                  </a:lnTo>
                  <a:lnTo>
                    <a:pt x="15889" y="8899"/>
                  </a:lnTo>
                  <a:close/>
                </a:path>
                <a:path w="49529" h="121919">
                  <a:moveTo>
                    <a:pt x="21319" y="10601"/>
                  </a:moveTo>
                  <a:lnTo>
                    <a:pt x="19716" y="10601"/>
                  </a:lnTo>
                  <a:lnTo>
                    <a:pt x="20793" y="11405"/>
                  </a:lnTo>
                  <a:lnTo>
                    <a:pt x="21319" y="10601"/>
                  </a:lnTo>
                  <a:close/>
                </a:path>
                <a:path w="49529" h="121919">
                  <a:moveTo>
                    <a:pt x="22758" y="1389"/>
                  </a:moveTo>
                  <a:lnTo>
                    <a:pt x="19081" y="5033"/>
                  </a:lnTo>
                  <a:lnTo>
                    <a:pt x="16235" y="8369"/>
                  </a:lnTo>
                  <a:lnTo>
                    <a:pt x="16093" y="8586"/>
                  </a:lnTo>
                  <a:lnTo>
                    <a:pt x="15982" y="10077"/>
                  </a:lnTo>
                  <a:lnTo>
                    <a:pt x="16066" y="11132"/>
                  </a:lnTo>
                  <a:lnTo>
                    <a:pt x="19716" y="10601"/>
                  </a:lnTo>
                  <a:lnTo>
                    <a:pt x="21319" y="10601"/>
                  </a:lnTo>
                  <a:lnTo>
                    <a:pt x="22985" y="8051"/>
                  </a:lnTo>
                  <a:lnTo>
                    <a:pt x="32333" y="5674"/>
                  </a:lnTo>
                  <a:lnTo>
                    <a:pt x="28136" y="1423"/>
                  </a:lnTo>
                  <a:lnTo>
                    <a:pt x="22758" y="1389"/>
                  </a:lnTo>
                  <a:close/>
                </a:path>
                <a:path w="49529" h="121919">
                  <a:moveTo>
                    <a:pt x="37045" y="8471"/>
                  </a:moveTo>
                  <a:lnTo>
                    <a:pt x="37618" y="10077"/>
                  </a:lnTo>
                  <a:lnTo>
                    <a:pt x="37238" y="8586"/>
                  </a:lnTo>
                  <a:lnTo>
                    <a:pt x="37045" y="8471"/>
                  </a:lnTo>
                  <a:close/>
                </a:path>
                <a:path w="49529" h="121919">
                  <a:moveTo>
                    <a:pt x="17922" y="6392"/>
                  </a:moveTo>
                  <a:lnTo>
                    <a:pt x="15880" y="8785"/>
                  </a:lnTo>
                  <a:lnTo>
                    <a:pt x="16235" y="8369"/>
                  </a:lnTo>
                  <a:lnTo>
                    <a:pt x="17922" y="6392"/>
                  </a:lnTo>
                  <a:close/>
                </a:path>
                <a:path w="49529" h="121919">
                  <a:moveTo>
                    <a:pt x="35378" y="5673"/>
                  </a:moveTo>
                  <a:lnTo>
                    <a:pt x="32338" y="5673"/>
                  </a:lnTo>
                  <a:lnTo>
                    <a:pt x="37045" y="8471"/>
                  </a:lnTo>
                  <a:lnTo>
                    <a:pt x="36395" y="6652"/>
                  </a:lnTo>
                  <a:lnTo>
                    <a:pt x="35378" y="5673"/>
                  </a:lnTo>
                  <a:close/>
                </a:path>
                <a:path w="49529" h="121919">
                  <a:moveTo>
                    <a:pt x="30927" y="1389"/>
                  </a:moveTo>
                  <a:lnTo>
                    <a:pt x="22758" y="1389"/>
                  </a:lnTo>
                  <a:lnTo>
                    <a:pt x="28136" y="1423"/>
                  </a:lnTo>
                  <a:lnTo>
                    <a:pt x="32338" y="5673"/>
                  </a:lnTo>
                  <a:lnTo>
                    <a:pt x="35378" y="5673"/>
                  </a:lnTo>
                  <a:lnTo>
                    <a:pt x="30927" y="1389"/>
                  </a:lnTo>
                  <a:close/>
                </a:path>
                <a:path w="49529" h="121919">
                  <a:moveTo>
                    <a:pt x="29484" y="0"/>
                  </a:moveTo>
                  <a:lnTo>
                    <a:pt x="22772" y="707"/>
                  </a:lnTo>
                  <a:lnTo>
                    <a:pt x="19082" y="5032"/>
                  </a:lnTo>
                  <a:lnTo>
                    <a:pt x="22758" y="1389"/>
                  </a:lnTo>
                  <a:lnTo>
                    <a:pt x="30927" y="1389"/>
                  </a:lnTo>
                  <a:lnTo>
                    <a:pt x="29484" y="0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1500" y="1395351"/>
              <a:ext cx="472774" cy="17325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43190" y="1367074"/>
              <a:ext cx="966899" cy="4316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4643" y="1679713"/>
              <a:ext cx="416980" cy="1360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2938" y="1720251"/>
              <a:ext cx="563730" cy="408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6688" y="1591884"/>
              <a:ext cx="287387" cy="137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9491" y="1927235"/>
              <a:ext cx="244654" cy="1315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71124" y="2058996"/>
              <a:ext cx="228156" cy="1973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59049" y="2058601"/>
              <a:ext cx="191391" cy="820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41838" y="1988491"/>
              <a:ext cx="554735" cy="22487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3980" y="2380537"/>
              <a:ext cx="131558" cy="14830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41505" y="2385794"/>
              <a:ext cx="260122" cy="1678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42806" y="2419602"/>
              <a:ext cx="29841" cy="1209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451992" y="2425754"/>
              <a:ext cx="830780" cy="4322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01921" y="2393887"/>
              <a:ext cx="347623" cy="2359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473027" y="2659018"/>
              <a:ext cx="347662" cy="1065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33028" y="3730070"/>
              <a:ext cx="1755274" cy="90678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17865" y="3169125"/>
              <a:ext cx="241808" cy="13842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189672" y="3162419"/>
              <a:ext cx="374126" cy="26696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27" name="object 2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105285" y="1964083"/>
            <a:ext cx="100397" cy="15250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323798" y="2000500"/>
            <a:ext cx="96281" cy="11442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516784" y="1963173"/>
            <a:ext cx="322527" cy="2193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88205" y="2441385"/>
            <a:ext cx="305073" cy="88987"/>
          </a:xfrm>
          <a:prstGeom prst="rect">
            <a:avLst/>
          </a:prstGeom>
        </p:spPr>
      </p:pic>
      <p:sp>
        <p:nvSpPr>
          <p:cNvPr id="35" name="object 3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6.37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40BCBD-07BE-BCC7-C32F-34D853E26E4C}"/>
              </a:ext>
            </a:extLst>
          </p:cNvPr>
          <p:cNvSpPr txBox="1"/>
          <p:nvPr/>
        </p:nvSpPr>
        <p:spPr>
          <a:xfrm>
            <a:off x="1465140" y="533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กราฟการจัดสรรทรัพยากรและกราฟรอ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1725" y="296037"/>
            <a:ext cx="44024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The</a:t>
            </a:r>
            <a:r>
              <a:rPr sz="3200" spc="-55" dirty="0"/>
              <a:t> </a:t>
            </a:r>
            <a:r>
              <a:rPr sz="3200" spc="-5" dirty="0"/>
              <a:t>Deadlock</a:t>
            </a:r>
            <a:r>
              <a:rPr sz="3200" spc="-65" dirty="0"/>
              <a:t> </a:t>
            </a:r>
            <a:r>
              <a:rPr sz="3200" dirty="0"/>
              <a:t>Problem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940" y="1937892"/>
            <a:ext cx="249935" cy="2590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471" y="2322322"/>
            <a:ext cx="234696" cy="24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471" y="2692654"/>
            <a:ext cx="234696" cy="2438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940" y="3049270"/>
            <a:ext cx="249935" cy="2590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5471" y="3610051"/>
            <a:ext cx="234696" cy="2441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9257" y="1267514"/>
            <a:ext cx="7708335" cy="26355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700" marR="217170" lvl="1"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A</a:t>
            </a:r>
            <a:r>
              <a:rPr spc="-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set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of blocked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processes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each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10" dirty="0">
                <a:latin typeface="Arial MT"/>
                <a:cs typeface="Arial MT"/>
              </a:rPr>
              <a:t>holding</a:t>
            </a:r>
            <a:r>
              <a:rPr spc="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a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resource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and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10" dirty="0">
                <a:latin typeface="Arial MT"/>
                <a:cs typeface="Arial MT"/>
              </a:rPr>
              <a:t>waiting</a:t>
            </a:r>
            <a:r>
              <a:rPr spc="4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to </a:t>
            </a:r>
            <a:r>
              <a:rPr spc="-484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acquire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a</a:t>
            </a:r>
            <a:r>
              <a:rPr spc="-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resource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held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by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another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process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in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the</a:t>
            </a:r>
            <a:r>
              <a:rPr spc="-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set</a:t>
            </a:r>
          </a:p>
          <a:p>
            <a:pPr marL="520700" lvl="1">
              <a:spcBef>
                <a:spcPts val="755"/>
              </a:spcBef>
            </a:pPr>
            <a:r>
              <a:rPr spc="-5" dirty="0">
                <a:latin typeface="Arial MT"/>
                <a:cs typeface="Arial MT"/>
              </a:rPr>
              <a:t>Example</a:t>
            </a:r>
            <a:endParaRPr dirty="0">
              <a:latin typeface="Arial MT"/>
              <a:cs typeface="Arial MT"/>
            </a:endParaRPr>
          </a:p>
          <a:p>
            <a:pPr marL="921384" lvl="1">
              <a:spcBef>
                <a:spcPts val="760"/>
              </a:spcBef>
            </a:pPr>
            <a:r>
              <a:rPr spc="-5" dirty="0">
                <a:latin typeface="Arial MT"/>
                <a:cs typeface="Arial MT"/>
              </a:rPr>
              <a:t>System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has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2</a:t>
            </a:r>
            <a:r>
              <a:rPr spc="-2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disk</a:t>
            </a:r>
            <a:r>
              <a:rPr spc="-1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drives</a:t>
            </a:r>
            <a:endParaRPr dirty="0">
              <a:latin typeface="Arial MT"/>
              <a:cs typeface="Arial MT"/>
            </a:endParaRPr>
          </a:p>
          <a:p>
            <a:pPr marL="520700" marR="55880" lvl="1" indent="400685">
              <a:lnSpc>
                <a:spcPct val="135000"/>
              </a:lnSpc>
            </a:pPr>
            <a:r>
              <a:rPr i="1" spc="-5" dirty="0">
                <a:latin typeface="Arial"/>
                <a:cs typeface="Arial"/>
              </a:rPr>
              <a:t>P</a:t>
            </a:r>
            <a:r>
              <a:rPr spc="-7" baseline="-20833" dirty="0">
                <a:latin typeface="Arial MT"/>
                <a:cs typeface="Arial MT"/>
              </a:rPr>
              <a:t>1</a:t>
            </a:r>
            <a:r>
              <a:rPr spc="232" baseline="-20833" dirty="0">
                <a:latin typeface="Arial MT"/>
                <a:cs typeface="Arial MT"/>
              </a:rPr>
              <a:t> </a:t>
            </a:r>
            <a:r>
              <a:rPr spc="-10" dirty="0">
                <a:latin typeface="Arial MT"/>
                <a:cs typeface="Arial MT"/>
              </a:rPr>
              <a:t>and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i="1" spc="-5" dirty="0">
                <a:latin typeface="Arial"/>
                <a:cs typeface="Arial"/>
              </a:rPr>
              <a:t>P</a:t>
            </a:r>
            <a:r>
              <a:rPr spc="-7" baseline="-20833" dirty="0">
                <a:latin typeface="Arial MT"/>
                <a:cs typeface="Arial MT"/>
              </a:rPr>
              <a:t>2</a:t>
            </a:r>
            <a:r>
              <a:rPr spc="225" baseline="-20833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each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hold</a:t>
            </a:r>
            <a:r>
              <a:rPr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one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disk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drive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and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each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10" dirty="0">
                <a:latin typeface="Arial MT"/>
                <a:cs typeface="Arial MT"/>
              </a:rPr>
              <a:t>needs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spc="-10" dirty="0">
                <a:latin typeface="Arial MT"/>
                <a:cs typeface="Arial MT"/>
              </a:rPr>
              <a:t>another</a:t>
            </a:r>
            <a:r>
              <a:rPr spc="5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one </a:t>
            </a:r>
            <a:r>
              <a:rPr spc="-484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Example</a:t>
            </a:r>
            <a:endParaRPr dirty="0">
              <a:latin typeface="Arial MT"/>
              <a:cs typeface="Arial MT"/>
            </a:endParaRPr>
          </a:p>
          <a:p>
            <a:pPr lvl="1">
              <a:spcBef>
                <a:spcPts val="20"/>
              </a:spcBef>
            </a:pPr>
            <a:endParaRPr sz="1850" dirty="0">
              <a:latin typeface="Arial MT"/>
              <a:cs typeface="Arial MT"/>
            </a:endParaRPr>
          </a:p>
          <a:p>
            <a:pPr marL="921384" lvl="1"/>
            <a:r>
              <a:rPr spc="-5" dirty="0">
                <a:latin typeface="Arial MT"/>
                <a:cs typeface="Arial MT"/>
              </a:rPr>
              <a:t>semaphores</a:t>
            </a:r>
            <a:r>
              <a:rPr spc="10" dirty="0">
                <a:latin typeface="Arial MT"/>
                <a:cs typeface="Arial MT"/>
              </a:rPr>
              <a:t> </a:t>
            </a:r>
            <a:r>
              <a:rPr i="1" dirty="0">
                <a:latin typeface="Arial"/>
                <a:cs typeface="Arial"/>
              </a:rPr>
              <a:t>A</a:t>
            </a:r>
            <a:r>
              <a:rPr i="1" spc="-20" dirty="0">
                <a:latin typeface="Arial"/>
                <a:cs typeface="Arial"/>
              </a:rPr>
              <a:t> </a:t>
            </a:r>
            <a:r>
              <a:rPr spc="-10" dirty="0">
                <a:latin typeface="Arial MT"/>
                <a:cs typeface="Arial MT"/>
              </a:rPr>
              <a:t>and</a:t>
            </a:r>
            <a:r>
              <a:rPr dirty="0">
                <a:latin typeface="Arial MT"/>
                <a:cs typeface="Arial MT"/>
              </a:rPr>
              <a:t> </a:t>
            </a:r>
            <a:r>
              <a:rPr i="1" spc="-5" dirty="0">
                <a:latin typeface="Arial"/>
                <a:cs typeface="Arial"/>
              </a:rPr>
              <a:t>B</a:t>
            </a:r>
            <a:r>
              <a:rPr spc="-5" dirty="0">
                <a:latin typeface="Arial MT"/>
                <a:cs typeface="Arial MT"/>
              </a:rPr>
              <a:t>,</a:t>
            </a:r>
            <a:r>
              <a:rPr spc="-10" dirty="0">
                <a:latin typeface="Arial MT"/>
                <a:cs typeface="Arial MT"/>
              </a:rPr>
              <a:t> </a:t>
            </a:r>
            <a:r>
              <a:rPr spc="-5" dirty="0">
                <a:latin typeface="Arial MT"/>
                <a:cs typeface="Arial MT"/>
              </a:rPr>
              <a:t>initialized</a:t>
            </a:r>
            <a:r>
              <a:rPr spc="15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to</a:t>
            </a:r>
            <a:r>
              <a:rPr spc="-2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1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97175" y="4140200"/>
            <a:ext cx="31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</a:t>
            </a:r>
            <a:endParaRPr sz="1800" baseline="-20833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18025" y="4015232"/>
            <a:ext cx="781685" cy="82423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1085"/>
              </a:spcBef>
            </a:pP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1</a:t>
            </a:r>
            <a:endParaRPr sz="1800" baseline="-20833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980"/>
              </a:spcBef>
            </a:pP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wait(B)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29382" y="4539488"/>
            <a:ext cx="862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00FF"/>
                </a:solidFill>
                <a:latin typeface="Arial MT"/>
                <a:cs typeface="Arial MT"/>
              </a:rPr>
              <a:t>wait</a:t>
            </a:r>
            <a:r>
              <a:rPr sz="18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(A);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9382" y="4909820"/>
            <a:ext cx="862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00FF"/>
                </a:solidFill>
                <a:latin typeface="Arial MT"/>
                <a:cs typeface="Arial MT"/>
              </a:rPr>
              <a:t>wait</a:t>
            </a:r>
            <a:r>
              <a:rPr sz="1800" spc="-4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(B);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43425" y="4909820"/>
            <a:ext cx="730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0000FF"/>
                </a:solidFill>
                <a:latin typeface="Arial MT"/>
                <a:cs typeface="Arial MT"/>
              </a:rPr>
              <a:t>w</a:t>
            </a:r>
            <a:r>
              <a:rPr sz="1800" spc="-5" dirty="0">
                <a:solidFill>
                  <a:srgbClr val="0000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i</a:t>
            </a: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t(A)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3424" y="6039409"/>
            <a:ext cx="1917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acquire: อยากครอบครอง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7" name="object 1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7082971" y="4056915"/>
            <a:ext cx="473075" cy="875030"/>
            <a:chOff x="7082971" y="4056915"/>
            <a:chExt cx="473075" cy="87503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8210" y="4056915"/>
              <a:ext cx="167735" cy="14250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2971" y="4155525"/>
              <a:ext cx="269957" cy="775969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36285" y="4831618"/>
            <a:ext cx="136919" cy="17261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81524" y="4137729"/>
            <a:ext cx="231602" cy="75946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02396" y="4511721"/>
            <a:ext cx="93686" cy="12458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00808" y="4445246"/>
            <a:ext cx="89503" cy="114681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95929" y="3768779"/>
            <a:ext cx="185873" cy="11511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441420" y="5101120"/>
            <a:ext cx="209838" cy="13269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99892" y="4785597"/>
            <a:ext cx="155929" cy="13588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626807" y="4785287"/>
            <a:ext cx="421062" cy="11641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61338" y="4709507"/>
            <a:ext cx="398238" cy="138642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026344" y="4727201"/>
            <a:ext cx="202903" cy="8599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242254" y="5578353"/>
            <a:ext cx="877452" cy="17601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289582" y="5588556"/>
            <a:ext cx="361971" cy="16207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750841" y="5565044"/>
            <a:ext cx="242692" cy="299826"/>
          </a:xfrm>
          <a:prstGeom prst="rect">
            <a:avLst/>
          </a:prstGeom>
        </p:spPr>
      </p:pic>
      <p:sp>
        <p:nvSpPr>
          <p:cNvPr id="44" name="object 4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6" name="object 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C1EACD-8C89-DAAD-0267-687DB16991DB}"/>
              </a:ext>
            </a:extLst>
          </p:cNvPr>
          <p:cNvSpPr txBox="1"/>
          <p:nvPr/>
        </p:nvSpPr>
        <p:spPr>
          <a:xfrm>
            <a:off x="6844825" y="495159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ปัญหา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8D14EB-A06D-C96A-F989-78C451549D6F}"/>
              </a:ext>
            </a:extLst>
          </p:cNvPr>
          <p:cNvSpPr txBox="1"/>
          <p:nvPr/>
        </p:nvSpPr>
        <p:spPr>
          <a:xfrm>
            <a:off x="2149321" y="1877838"/>
            <a:ext cx="7095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ุดของกระบวนการที่ถูกบล็อกแต่ละกระบวนการถือทรัพยากรและรอรับทรัพยากรที่ถือโดยกระบวนการอื่นในชุ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1234A9-45CD-8205-2786-07BADE887B19}"/>
              </a:ext>
            </a:extLst>
          </p:cNvPr>
          <p:cNvSpPr txBox="1"/>
          <p:nvPr/>
        </p:nvSpPr>
        <p:spPr>
          <a:xfrm>
            <a:off x="4153486" y="2281038"/>
            <a:ext cx="19743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ระบบมีดิสก์ไดรฟ์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2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ตัว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FCB824F-1132-46AD-3EB4-0D374038A07B}"/>
              </a:ext>
            </a:extLst>
          </p:cNvPr>
          <p:cNvSpPr txBox="1"/>
          <p:nvPr/>
        </p:nvSpPr>
        <p:spPr>
          <a:xfrm>
            <a:off x="2243123" y="2912338"/>
            <a:ext cx="690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P1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P2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แต่ละตัวมีดิสก์ไดรฟ์หนึ่งตัว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และแต่ละตัวต้องการอีกตัวหนึ่ง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21C9D8-3603-8AA5-0DE4-D4C32A688B76}"/>
              </a:ext>
            </a:extLst>
          </p:cNvPr>
          <p:cNvSpPr txBox="1"/>
          <p:nvPr/>
        </p:nvSpPr>
        <p:spPr>
          <a:xfrm>
            <a:off x="1479302" y="3831517"/>
            <a:ext cx="4623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เซมาฟอร์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B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เริ่มต้นเป็น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730" y="200660"/>
            <a:ext cx="73107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Several</a:t>
            </a:r>
            <a:r>
              <a:rPr sz="3200" spc="-25" dirty="0"/>
              <a:t> </a:t>
            </a:r>
            <a:r>
              <a:rPr sz="3200" spc="-5" dirty="0"/>
              <a:t>Instances</a:t>
            </a:r>
            <a:r>
              <a:rPr sz="3200" spc="-40" dirty="0"/>
              <a:t> </a:t>
            </a:r>
            <a:r>
              <a:rPr sz="3200" dirty="0"/>
              <a:t>of</a:t>
            </a:r>
            <a:r>
              <a:rPr sz="3200" spc="-20" dirty="0"/>
              <a:t> </a:t>
            </a:r>
            <a:r>
              <a:rPr sz="3200" dirty="0"/>
              <a:t>a</a:t>
            </a:r>
            <a:r>
              <a:rPr sz="3200" spc="-10" dirty="0"/>
              <a:t> </a:t>
            </a:r>
            <a:r>
              <a:rPr sz="3200" spc="-5" dirty="0"/>
              <a:t>Resource</a:t>
            </a:r>
            <a:r>
              <a:rPr sz="3200" spc="-40" dirty="0"/>
              <a:t> </a:t>
            </a:r>
            <a:r>
              <a:rPr sz="3200" dirty="0"/>
              <a:t>Type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6591" y="1393825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591" y="2312797"/>
            <a:ext cx="265175" cy="2743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05991" y="1371981"/>
            <a:ext cx="7137400" cy="268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438784">
              <a:lnSpc>
                <a:spcPct val="100000"/>
              </a:lnSpc>
              <a:spcBef>
                <a:spcPts val="100"/>
              </a:spcBef>
              <a:tabLst>
                <a:tab pos="1256665" algn="l"/>
              </a:tabLst>
            </a:pPr>
            <a:r>
              <a:rPr sz="1800" b="1" spc="-10" dirty="0">
                <a:solidFill>
                  <a:srgbClr val="FF0000"/>
                </a:solidFill>
                <a:latin typeface="Arial"/>
                <a:cs typeface="Arial"/>
              </a:rPr>
              <a:t>Available</a:t>
            </a:r>
            <a:r>
              <a:rPr sz="1800" i="1" spc="-10" dirty="0">
                <a:latin typeface="Arial"/>
                <a:cs typeface="Arial"/>
              </a:rPr>
              <a:t>:	</a:t>
            </a:r>
            <a:r>
              <a:rPr sz="1800" dirty="0">
                <a:latin typeface="Arial MT"/>
                <a:cs typeface="Arial MT"/>
              </a:rPr>
              <a:t>A vector </a:t>
            </a:r>
            <a:r>
              <a:rPr sz="1800" spc="-5" dirty="0">
                <a:latin typeface="Arial MT"/>
                <a:cs typeface="Arial MT"/>
              </a:rPr>
              <a:t>of length </a:t>
            </a:r>
            <a:r>
              <a:rPr sz="1800" i="1" dirty="0">
                <a:latin typeface="Arial"/>
                <a:cs typeface="Arial"/>
              </a:rPr>
              <a:t>m </a:t>
            </a:r>
            <a:r>
              <a:rPr sz="1800" spc="-5" dirty="0">
                <a:latin typeface="Arial MT"/>
                <a:cs typeface="Arial MT"/>
              </a:rPr>
              <a:t>indicates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number of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available </a:t>
            </a:r>
            <a:r>
              <a:rPr sz="1800" spc="-4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resources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each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63500" marR="30480">
              <a:lnSpc>
                <a:spcPct val="100000"/>
              </a:lnSpc>
              <a:tabLst>
                <a:tab pos="1358900" algn="l"/>
              </a:tabLst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Allocation</a:t>
            </a:r>
            <a:r>
              <a:rPr sz="1800" i="1" spc="-5" dirty="0">
                <a:latin typeface="Arial"/>
                <a:cs typeface="Arial"/>
              </a:rPr>
              <a:t>:	</a:t>
            </a:r>
            <a:r>
              <a:rPr sz="1800" dirty="0">
                <a:latin typeface="Arial MT"/>
                <a:cs typeface="Arial MT"/>
              </a:rPr>
              <a:t>An </a:t>
            </a:r>
            <a:r>
              <a:rPr sz="1800" i="1" dirty="0">
                <a:latin typeface="Arial"/>
                <a:cs typeface="Arial"/>
              </a:rPr>
              <a:t>n </a:t>
            </a:r>
            <a:r>
              <a:rPr sz="1800" dirty="0">
                <a:latin typeface="Arial MT"/>
                <a:cs typeface="Arial MT"/>
              </a:rPr>
              <a:t>x </a:t>
            </a:r>
            <a:r>
              <a:rPr sz="1800" i="1" dirty="0">
                <a:latin typeface="Arial"/>
                <a:cs typeface="Arial"/>
              </a:rPr>
              <a:t>m </a:t>
            </a:r>
            <a:r>
              <a:rPr sz="1800" dirty="0">
                <a:latin typeface="Arial MT"/>
                <a:cs typeface="Arial MT"/>
              </a:rPr>
              <a:t>matrix </a:t>
            </a:r>
            <a:r>
              <a:rPr sz="1800" spc="-5" dirty="0">
                <a:latin typeface="Arial MT"/>
                <a:cs typeface="Arial MT"/>
              </a:rPr>
              <a:t>defines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number of resources of each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currently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allocated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Arial MT"/>
              <a:cs typeface="Arial MT"/>
            </a:endParaRPr>
          </a:p>
          <a:p>
            <a:pPr marL="63500" marR="562610" algn="just">
              <a:lnSpc>
                <a:spcPct val="100000"/>
              </a:lnSpc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Request</a:t>
            </a:r>
            <a:r>
              <a:rPr sz="1800" i="1" spc="-5" dirty="0">
                <a:latin typeface="Arial"/>
                <a:cs typeface="Arial"/>
              </a:rPr>
              <a:t>: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An </a:t>
            </a:r>
            <a:r>
              <a:rPr sz="1800" i="1" dirty="0">
                <a:latin typeface="Arial"/>
                <a:cs typeface="Arial"/>
              </a:rPr>
              <a:t>n </a:t>
            </a:r>
            <a:r>
              <a:rPr sz="1800" dirty="0">
                <a:latin typeface="Arial MT"/>
                <a:cs typeface="Arial MT"/>
              </a:rPr>
              <a:t>x </a:t>
            </a:r>
            <a:r>
              <a:rPr sz="1800" i="1" dirty="0">
                <a:latin typeface="Arial"/>
                <a:cs typeface="Arial"/>
              </a:rPr>
              <a:t>m </a:t>
            </a:r>
            <a:r>
              <a:rPr sz="1800" dirty="0">
                <a:latin typeface="Arial MT"/>
                <a:cs typeface="Arial MT"/>
              </a:rPr>
              <a:t>matrix </a:t>
            </a:r>
            <a:r>
              <a:rPr sz="1800" spc="-5" dirty="0">
                <a:latin typeface="Arial MT"/>
                <a:cs typeface="Arial MT"/>
              </a:rPr>
              <a:t>indicates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current request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each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process.</a:t>
            </a:r>
            <a:r>
              <a:rPr sz="1800" dirty="0">
                <a:latin typeface="Arial MT"/>
                <a:cs typeface="Arial MT"/>
              </a:rPr>
              <a:t> If </a:t>
            </a:r>
            <a:r>
              <a:rPr sz="1800" i="1" spc="-10" dirty="0">
                <a:latin typeface="Arial"/>
                <a:cs typeface="Arial"/>
              </a:rPr>
              <a:t>Request 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spc="-5" dirty="0">
                <a:latin typeface="Arial MT"/>
                <a:cs typeface="Arial MT"/>
              </a:rPr>
              <a:t>] </a:t>
            </a:r>
            <a:r>
              <a:rPr sz="1800" dirty="0">
                <a:latin typeface="Arial MT"/>
                <a:cs typeface="Arial MT"/>
              </a:rPr>
              <a:t>= </a:t>
            </a:r>
            <a:r>
              <a:rPr sz="1800" i="1" dirty="0">
                <a:latin typeface="Arial"/>
                <a:cs typeface="Arial"/>
              </a:rPr>
              <a:t>k</a:t>
            </a:r>
            <a:r>
              <a:rPr sz="1800" dirty="0">
                <a:latin typeface="Arial MT"/>
                <a:cs typeface="Arial MT"/>
              </a:rPr>
              <a:t>, </a:t>
            </a:r>
            <a:r>
              <a:rPr sz="1800" spc="-5" dirty="0">
                <a:latin typeface="Arial MT"/>
                <a:cs typeface="Arial MT"/>
              </a:rPr>
              <a:t>then process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u="sng" spc="-5" dirty="0">
                <a:uFill>
                  <a:solidFill>
                    <a:srgbClr val="FFD300"/>
                  </a:solidFill>
                </a:u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requesting </a:t>
            </a:r>
            <a:r>
              <a:rPr sz="1800" i="1" dirty="0">
                <a:latin typeface="Arial"/>
                <a:cs typeface="Arial"/>
              </a:rPr>
              <a:t>k </a:t>
            </a:r>
            <a:r>
              <a:rPr sz="1800" dirty="0">
                <a:latin typeface="Arial MT"/>
                <a:cs typeface="Arial MT"/>
              </a:rPr>
              <a:t>more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type.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6591" y="3232150"/>
            <a:ext cx="265175" cy="2743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8" name="object 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0524" y="938415"/>
            <a:ext cx="99236" cy="11950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3057" y="1138981"/>
            <a:ext cx="95585" cy="10964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59595" y="967097"/>
            <a:ext cx="131516" cy="27458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950341" y="1156126"/>
            <a:ext cx="97790" cy="47625"/>
          </a:xfrm>
          <a:custGeom>
            <a:avLst/>
            <a:gdLst/>
            <a:ahLst/>
            <a:cxnLst/>
            <a:rect l="l" t="t" r="r" b="b"/>
            <a:pathLst>
              <a:path w="97789" h="47625">
                <a:moveTo>
                  <a:pt x="9011" y="46909"/>
                </a:moveTo>
                <a:lnTo>
                  <a:pt x="7826" y="47052"/>
                </a:lnTo>
                <a:lnTo>
                  <a:pt x="6453" y="47356"/>
                </a:lnTo>
                <a:lnTo>
                  <a:pt x="6989" y="47597"/>
                </a:lnTo>
                <a:lnTo>
                  <a:pt x="9011" y="46909"/>
                </a:lnTo>
                <a:close/>
              </a:path>
              <a:path w="97789" h="47625">
                <a:moveTo>
                  <a:pt x="1445" y="43967"/>
                </a:moveTo>
                <a:lnTo>
                  <a:pt x="1697" y="45102"/>
                </a:lnTo>
                <a:lnTo>
                  <a:pt x="5549" y="47556"/>
                </a:lnTo>
                <a:lnTo>
                  <a:pt x="6453" y="47356"/>
                </a:lnTo>
                <a:lnTo>
                  <a:pt x="3046" y="45826"/>
                </a:lnTo>
                <a:lnTo>
                  <a:pt x="2831" y="45721"/>
                </a:lnTo>
                <a:lnTo>
                  <a:pt x="1445" y="43967"/>
                </a:lnTo>
                <a:close/>
              </a:path>
              <a:path w="97789" h="47625">
                <a:moveTo>
                  <a:pt x="3026" y="45779"/>
                </a:moveTo>
                <a:lnTo>
                  <a:pt x="6453" y="47356"/>
                </a:lnTo>
                <a:lnTo>
                  <a:pt x="7613" y="47099"/>
                </a:lnTo>
                <a:lnTo>
                  <a:pt x="7435" y="47099"/>
                </a:lnTo>
                <a:lnTo>
                  <a:pt x="3026" y="45779"/>
                </a:lnTo>
                <a:close/>
              </a:path>
              <a:path w="97789" h="47625">
                <a:moveTo>
                  <a:pt x="10348" y="31637"/>
                </a:moveTo>
                <a:lnTo>
                  <a:pt x="8439" y="32143"/>
                </a:lnTo>
                <a:lnTo>
                  <a:pt x="5399" y="32817"/>
                </a:lnTo>
                <a:lnTo>
                  <a:pt x="3665" y="33548"/>
                </a:lnTo>
                <a:lnTo>
                  <a:pt x="2178" y="34724"/>
                </a:lnTo>
                <a:lnTo>
                  <a:pt x="1308" y="36525"/>
                </a:lnTo>
                <a:lnTo>
                  <a:pt x="775" y="37630"/>
                </a:lnTo>
                <a:lnTo>
                  <a:pt x="713" y="37940"/>
                </a:lnTo>
                <a:lnTo>
                  <a:pt x="590" y="39871"/>
                </a:lnTo>
                <a:lnTo>
                  <a:pt x="669" y="40184"/>
                </a:lnTo>
                <a:lnTo>
                  <a:pt x="3026" y="45779"/>
                </a:lnTo>
                <a:lnTo>
                  <a:pt x="7435" y="47099"/>
                </a:lnTo>
                <a:lnTo>
                  <a:pt x="7826" y="47052"/>
                </a:lnTo>
                <a:lnTo>
                  <a:pt x="9838" y="46606"/>
                </a:lnTo>
                <a:lnTo>
                  <a:pt x="10231" y="46483"/>
                </a:lnTo>
                <a:lnTo>
                  <a:pt x="12616" y="45505"/>
                </a:lnTo>
                <a:lnTo>
                  <a:pt x="14526" y="44813"/>
                </a:lnTo>
                <a:lnTo>
                  <a:pt x="15141" y="43563"/>
                </a:lnTo>
                <a:lnTo>
                  <a:pt x="12572" y="42409"/>
                </a:lnTo>
                <a:lnTo>
                  <a:pt x="9442" y="34724"/>
                </a:lnTo>
                <a:lnTo>
                  <a:pt x="10671" y="31796"/>
                </a:lnTo>
                <a:lnTo>
                  <a:pt x="10348" y="31637"/>
                </a:lnTo>
                <a:close/>
              </a:path>
              <a:path w="97789" h="47625">
                <a:moveTo>
                  <a:pt x="7826" y="47052"/>
                </a:moveTo>
                <a:lnTo>
                  <a:pt x="7435" y="47099"/>
                </a:lnTo>
                <a:lnTo>
                  <a:pt x="7613" y="47099"/>
                </a:lnTo>
                <a:lnTo>
                  <a:pt x="7826" y="47052"/>
                </a:lnTo>
                <a:close/>
              </a:path>
              <a:path w="97789" h="47625">
                <a:moveTo>
                  <a:pt x="14526" y="44813"/>
                </a:moveTo>
                <a:lnTo>
                  <a:pt x="12616" y="45505"/>
                </a:lnTo>
                <a:lnTo>
                  <a:pt x="10231" y="46483"/>
                </a:lnTo>
                <a:lnTo>
                  <a:pt x="9838" y="46606"/>
                </a:lnTo>
                <a:lnTo>
                  <a:pt x="7826" y="47052"/>
                </a:lnTo>
                <a:lnTo>
                  <a:pt x="9012" y="46908"/>
                </a:lnTo>
                <a:lnTo>
                  <a:pt x="14396" y="45077"/>
                </a:lnTo>
                <a:lnTo>
                  <a:pt x="14526" y="44813"/>
                </a:lnTo>
                <a:close/>
              </a:path>
              <a:path w="97789" h="47625">
                <a:moveTo>
                  <a:pt x="625" y="40078"/>
                </a:moveTo>
                <a:lnTo>
                  <a:pt x="1445" y="43967"/>
                </a:lnTo>
                <a:lnTo>
                  <a:pt x="2831" y="45721"/>
                </a:lnTo>
                <a:lnTo>
                  <a:pt x="3026" y="45779"/>
                </a:lnTo>
                <a:lnTo>
                  <a:pt x="625" y="40078"/>
                </a:lnTo>
                <a:close/>
              </a:path>
              <a:path w="97789" h="47625">
                <a:moveTo>
                  <a:pt x="16378" y="44118"/>
                </a:moveTo>
                <a:lnTo>
                  <a:pt x="14526" y="44813"/>
                </a:lnTo>
                <a:lnTo>
                  <a:pt x="14396" y="45077"/>
                </a:lnTo>
                <a:lnTo>
                  <a:pt x="16738" y="44280"/>
                </a:lnTo>
                <a:lnTo>
                  <a:pt x="16378" y="44118"/>
                </a:lnTo>
                <a:close/>
              </a:path>
              <a:path w="97789" h="47625">
                <a:moveTo>
                  <a:pt x="15141" y="43563"/>
                </a:moveTo>
                <a:lnTo>
                  <a:pt x="14526" y="44813"/>
                </a:lnTo>
                <a:lnTo>
                  <a:pt x="16378" y="44118"/>
                </a:lnTo>
                <a:lnTo>
                  <a:pt x="15141" y="43563"/>
                </a:lnTo>
                <a:close/>
              </a:path>
              <a:path w="97789" h="47625">
                <a:moveTo>
                  <a:pt x="20561" y="42980"/>
                </a:moveTo>
                <a:lnTo>
                  <a:pt x="16738" y="44280"/>
                </a:lnTo>
                <a:lnTo>
                  <a:pt x="20561" y="42980"/>
                </a:lnTo>
                <a:close/>
              </a:path>
              <a:path w="97789" h="47625">
                <a:moveTo>
                  <a:pt x="24235" y="30082"/>
                </a:moveTo>
                <a:lnTo>
                  <a:pt x="16593" y="30082"/>
                </a:lnTo>
                <a:lnTo>
                  <a:pt x="19993" y="31861"/>
                </a:lnTo>
                <a:lnTo>
                  <a:pt x="22420" y="38218"/>
                </a:lnTo>
                <a:lnTo>
                  <a:pt x="22500" y="38616"/>
                </a:lnTo>
                <a:lnTo>
                  <a:pt x="20793" y="42433"/>
                </a:lnTo>
                <a:lnTo>
                  <a:pt x="16378" y="44118"/>
                </a:lnTo>
                <a:lnTo>
                  <a:pt x="16738" y="44280"/>
                </a:lnTo>
                <a:lnTo>
                  <a:pt x="20635" y="42953"/>
                </a:lnTo>
                <a:lnTo>
                  <a:pt x="24634" y="41453"/>
                </a:lnTo>
                <a:lnTo>
                  <a:pt x="26686" y="37285"/>
                </a:lnTo>
                <a:lnTo>
                  <a:pt x="24235" y="30082"/>
                </a:lnTo>
                <a:close/>
              </a:path>
              <a:path w="97789" h="47625">
                <a:moveTo>
                  <a:pt x="16593" y="30082"/>
                </a:moveTo>
                <a:lnTo>
                  <a:pt x="10786" y="31521"/>
                </a:lnTo>
                <a:lnTo>
                  <a:pt x="10671" y="31796"/>
                </a:lnTo>
                <a:lnTo>
                  <a:pt x="13842" y="33357"/>
                </a:lnTo>
                <a:lnTo>
                  <a:pt x="16426" y="40952"/>
                </a:lnTo>
                <a:lnTo>
                  <a:pt x="15141" y="43563"/>
                </a:lnTo>
                <a:lnTo>
                  <a:pt x="16378" y="44118"/>
                </a:lnTo>
                <a:lnTo>
                  <a:pt x="20793" y="42433"/>
                </a:lnTo>
                <a:lnTo>
                  <a:pt x="22500" y="38616"/>
                </a:lnTo>
                <a:lnTo>
                  <a:pt x="22420" y="38218"/>
                </a:lnTo>
                <a:lnTo>
                  <a:pt x="19993" y="31861"/>
                </a:lnTo>
                <a:lnTo>
                  <a:pt x="16593" y="30082"/>
                </a:lnTo>
                <a:close/>
              </a:path>
              <a:path w="97789" h="47625">
                <a:moveTo>
                  <a:pt x="607" y="40184"/>
                </a:moveTo>
                <a:lnTo>
                  <a:pt x="774" y="43117"/>
                </a:lnTo>
                <a:lnTo>
                  <a:pt x="1445" y="43967"/>
                </a:lnTo>
                <a:lnTo>
                  <a:pt x="607" y="40184"/>
                </a:lnTo>
                <a:close/>
              </a:path>
              <a:path w="97789" h="47625">
                <a:moveTo>
                  <a:pt x="10671" y="31796"/>
                </a:moveTo>
                <a:lnTo>
                  <a:pt x="9596" y="34357"/>
                </a:lnTo>
                <a:lnTo>
                  <a:pt x="9499" y="34891"/>
                </a:lnTo>
                <a:lnTo>
                  <a:pt x="12572" y="42409"/>
                </a:lnTo>
                <a:lnTo>
                  <a:pt x="15141" y="43563"/>
                </a:lnTo>
                <a:lnTo>
                  <a:pt x="16426" y="40952"/>
                </a:lnTo>
                <a:lnTo>
                  <a:pt x="13842" y="33357"/>
                </a:lnTo>
                <a:lnTo>
                  <a:pt x="10671" y="31796"/>
                </a:lnTo>
                <a:close/>
              </a:path>
              <a:path w="97789" h="47625">
                <a:moveTo>
                  <a:pt x="24634" y="41453"/>
                </a:moveTo>
                <a:lnTo>
                  <a:pt x="20561" y="42980"/>
                </a:lnTo>
                <a:lnTo>
                  <a:pt x="24551" y="41622"/>
                </a:lnTo>
                <a:lnTo>
                  <a:pt x="24634" y="41453"/>
                </a:lnTo>
                <a:close/>
              </a:path>
              <a:path w="97789" h="47625">
                <a:moveTo>
                  <a:pt x="57851" y="27166"/>
                </a:moveTo>
                <a:lnTo>
                  <a:pt x="19632" y="27166"/>
                </a:lnTo>
                <a:lnTo>
                  <a:pt x="23969" y="29301"/>
                </a:lnTo>
                <a:lnTo>
                  <a:pt x="26686" y="37285"/>
                </a:lnTo>
                <a:lnTo>
                  <a:pt x="24634" y="41453"/>
                </a:lnTo>
                <a:lnTo>
                  <a:pt x="27041" y="40550"/>
                </a:lnTo>
                <a:lnTo>
                  <a:pt x="33376" y="37940"/>
                </a:lnTo>
                <a:lnTo>
                  <a:pt x="40766" y="34724"/>
                </a:lnTo>
                <a:lnTo>
                  <a:pt x="57851" y="27166"/>
                </a:lnTo>
                <a:close/>
              </a:path>
              <a:path w="97789" h="47625">
                <a:moveTo>
                  <a:pt x="601" y="40078"/>
                </a:moveTo>
                <a:close/>
              </a:path>
              <a:path w="97789" h="47625">
                <a:moveTo>
                  <a:pt x="538" y="39871"/>
                </a:moveTo>
                <a:lnTo>
                  <a:pt x="584" y="40078"/>
                </a:lnTo>
                <a:lnTo>
                  <a:pt x="538" y="39871"/>
                </a:lnTo>
                <a:close/>
              </a:path>
              <a:path w="97789" h="47625">
                <a:moveTo>
                  <a:pt x="599" y="40016"/>
                </a:moveTo>
                <a:close/>
              </a:path>
              <a:path w="97789" h="47625">
                <a:moveTo>
                  <a:pt x="5332" y="32845"/>
                </a:moveTo>
                <a:lnTo>
                  <a:pt x="1911" y="34286"/>
                </a:lnTo>
                <a:lnTo>
                  <a:pt x="1525" y="34891"/>
                </a:lnTo>
                <a:lnTo>
                  <a:pt x="284" y="37940"/>
                </a:lnTo>
                <a:lnTo>
                  <a:pt x="240" y="38530"/>
                </a:lnTo>
                <a:lnTo>
                  <a:pt x="538" y="39871"/>
                </a:lnTo>
                <a:lnTo>
                  <a:pt x="599" y="40016"/>
                </a:lnTo>
                <a:lnTo>
                  <a:pt x="713" y="37940"/>
                </a:lnTo>
                <a:lnTo>
                  <a:pt x="775" y="37630"/>
                </a:lnTo>
                <a:lnTo>
                  <a:pt x="1310" y="36525"/>
                </a:lnTo>
                <a:lnTo>
                  <a:pt x="2178" y="34724"/>
                </a:lnTo>
                <a:lnTo>
                  <a:pt x="3665" y="33548"/>
                </a:lnTo>
                <a:lnTo>
                  <a:pt x="5332" y="32845"/>
                </a:lnTo>
                <a:close/>
              </a:path>
              <a:path w="97789" h="47625">
                <a:moveTo>
                  <a:pt x="171" y="38218"/>
                </a:moveTo>
                <a:lnTo>
                  <a:pt x="109" y="38853"/>
                </a:lnTo>
                <a:lnTo>
                  <a:pt x="538" y="39871"/>
                </a:lnTo>
                <a:lnTo>
                  <a:pt x="171" y="38218"/>
                </a:lnTo>
                <a:close/>
              </a:path>
              <a:path w="97789" h="47625">
                <a:moveTo>
                  <a:pt x="1525" y="34891"/>
                </a:moveTo>
                <a:lnTo>
                  <a:pt x="0" y="37285"/>
                </a:lnTo>
                <a:lnTo>
                  <a:pt x="41" y="37630"/>
                </a:lnTo>
                <a:lnTo>
                  <a:pt x="171" y="38218"/>
                </a:lnTo>
                <a:lnTo>
                  <a:pt x="1525" y="34891"/>
                </a:lnTo>
                <a:close/>
              </a:path>
              <a:path w="97789" h="47625">
                <a:moveTo>
                  <a:pt x="1911" y="34286"/>
                </a:moveTo>
                <a:lnTo>
                  <a:pt x="1743" y="34357"/>
                </a:lnTo>
                <a:lnTo>
                  <a:pt x="1525" y="34891"/>
                </a:lnTo>
                <a:lnTo>
                  <a:pt x="1911" y="34286"/>
                </a:lnTo>
                <a:close/>
              </a:path>
              <a:path w="97789" h="47625">
                <a:moveTo>
                  <a:pt x="5399" y="32817"/>
                </a:moveTo>
                <a:lnTo>
                  <a:pt x="2427" y="33475"/>
                </a:lnTo>
                <a:lnTo>
                  <a:pt x="1911" y="34286"/>
                </a:lnTo>
                <a:lnTo>
                  <a:pt x="5399" y="32817"/>
                </a:lnTo>
                <a:close/>
              </a:path>
              <a:path w="97789" h="47625">
                <a:moveTo>
                  <a:pt x="9717" y="31327"/>
                </a:moveTo>
                <a:lnTo>
                  <a:pt x="5399" y="32817"/>
                </a:lnTo>
                <a:lnTo>
                  <a:pt x="8439" y="32143"/>
                </a:lnTo>
                <a:lnTo>
                  <a:pt x="10348" y="31637"/>
                </a:lnTo>
                <a:lnTo>
                  <a:pt x="9717" y="31327"/>
                </a:lnTo>
                <a:close/>
              </a:path>
              <a:path w="97789" h="47625">
                <a:moveTo>
                  <a:pt x="11282" y="30339"/>
                </a:moveTo>
                <a:lnTo>
                  <a:pt x="5440" y="32800"/>
                </a:lnTo>
                <a:lnTo>
                  <a:pt x="9717" y="31327"/>
                </a:lnTo>
                <a:lnTo>
                  <a:pt x="10868" y="31327"/>
                </a:lnTo>
                <a:lnTo>
                  <a:pt x="11282" y="30339"/>
                </a:lnTo>
                <a:close/>
              </a:path>
              <a:path w="97789" h="47625">
                <a:moveTo>
                  <a:pt x="10786" y="31521"/>
                </a:moveTo>
                <a:lnTo>
                  <a:pt x="10348" y="31637"/>
                </a:lnTo>
                <a:lnTo>
                  <a:pt x="10671" y="31796"/>
                </a:lnTo>
                <a:lnTo>
                  <a:pt x="10786" y="31521"/>
                </a:lnTo>
                <a:close/>
              </a:path>
              <a:path w="97789" h="47625">
                <a:moveTo>
                  <a:pt x="10868" y="31327"/>
                </a:moveTo>
                <a:lnTo>
                  <a:pt x="9717" y="31327"/>
                </a:lnTo>
                <a:lnTo>
                  <a:pt x="10348" y="31637"/>
                </a:lnTo>
                <a:lnTo>
                  <a:pt x="10786" y="31521"/>
                </a:lnTo>
                <a:lnTo>
                  <a:pt x="10868" y="31327"/>
                </a:lnTo>
                <a:close/>
              </a:path>
              <a:path w="97789" h="47625">
                <a:moveTo>
                  <a:pt x="19632" y="27166"/>
                </a:moveTo>
                <a:lnTo>
                  <a:pt x="15135" y="28717"/>
                </a:lnTo>
                <a:lnTo>
                  <a:pt x="11282" y="30339"/>
                </a:lnTo>
                <a:lnTo>
                  <a:pt x="10786" y="31521"/>
                </a:lnTo>
                <a:lnTo>
                  <a:pt x="16593" y="30082"/>
                </a:lnTo>
                <a:lnTo>
                  <a:pt x="24235" y="30082"/>
                </a:lnTo>
                <a:lnTo>
                  <a:pt x="23969" y="29301"/>
                </a:lnTo>
                <a:lnTo>
                  <a:pt x="19632" y="27166"/>
                </a:lnTo>
                <a:close/>
              </a:path>
              <a:path w="97789" h="47625">
                <a:moveTo>
                  <a:pt x="92050" y="0"/>
                </a:moveTo>
                <a:lnTo>
                  <a:pt x="21490" y="26179"/>
                </a:lnTo>
                <a:lnTo>
                  <a:pt x="15133" y="28717"/>
                </a:lnTo>
                <a:lnTo>
                  <a:pt x="11307" y="30280"/>
                </a:lnTo>
                <a:lnTo>
                  <a:pt x="15227" y="28685"/>
                </a:lnTo>
                <a:lnTo>
                  <a:pt x="19632" y="27166"/>
                </a:lnTo>
                <a:lnTo>
                  <a:pt x="57858" y="27163"/>
                </a:lnTo>
                <a:lnTo>
                  <a:pt x="96232" y="9720"/>
                </a:lnTo>
                <a:lnTo>
                  <a:pt x="97423" y="6508"/>
                </a:lnTo>
                <a:lnTo>
                  <a:pt x="94999" y="1229"/>
                </a:lnTo>
                <a:lnTo>
                  <a:pt x="92050" y="0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67598" y="915987"/>
            <a:ext cx="105884" cy="13183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25281" y="1117394"/>
            <a:ext cx="94851" cy="10999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394688" y="885492"/>
            <a:ext cx="656673" cy="14432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126793" y="869649"/>
            <a:ext cx="280352" cy="23053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85671" y="1114762"/>
            <a:ext cx="152576" cy="14020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606623" y="1162507"/>
            <a:ext cx="451560" cy="170986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6.38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DC02E3-9968-3124-59AF-1EB341DEF9DB}"/>
              </a:ext>
            </a:extLst>
          </p:cNvPr>
          <p:cNvSpPr txBox="1"/>
          <p:nvPr/>
        </p:nvSpPr>
        <p:spPr>
          <a:xfrm>
            <a:off x="1386785" y="-2249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ประเภททรัพยากรหลายอินสแตนซ์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8C6E93-EC3C-EE59-B321-B48467C7641C}"/>
              </a:ext>
            </a:extLst>
          </p:cNvPr>
          <p:cNvSpPr txBox="1"/>
          <p:nvPr/>
        </p:nvSpPr>
        <p:spPr>
          <a:xfrm>
            <a:off x="1191766" y="1127673"/>
            <a:ext cx="665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พร้อมใช้งาน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เวกเตอร์ความยาว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ระบุจำนวนทรัพยากรที่มีอยู่ของแต่ละประเภท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BE5504-E69A-8456-EEAE-ED5673BFD0F0}"/>
              </a:ext>
            </a:extLst>
          </p:cNvPr>
          <p:cNvSpPr txBox="1"/>
          <p:nvPr/>
        </p:nvSpPr>
        <p:spPr>
          <a:xfrm>
            <a:off x="1140918" y="1881016"/>
            <a:ext cx="58345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การจัดสรร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เมทริกซ์ขนาด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 x m กำหนดจำนวนทรัพยากรของแต่ละประเภทที่ได้รับการจัดสรรให้กับแต่ละกระบวนการในปัจจุบัน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CA73C2-B42C-A1D9-305C-B5C2CF6BEFD8}"/>
              </a:ext>
            </a:extLst>
          </p:cNvPr>
          <p:cNvSpPr txBox="1"/>
          <p:nvPr/>
        </p:nvSpPr>
        <p:spPr>
          <a:xfrm>
            <a:off x="1198878" y="4070935"/>
            <a:ext cx="6746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คำขอ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เมทริกซ์ขนาด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 x m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บ่งชี้ถึงคำขอปัจจุบันของแต่ละกระบวนการ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หากคำขอ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[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 =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แสดงว่ากระบวนการ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กำลังขออินสแตนซ์ประเภททรัพยากร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เพิ่มเติมอีก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รายการ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8613" y="297002"/>
            <a:ext cx="39096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" dirty="0"/>
              <a:t>Detection</a:t>
            </a:r>
            <a:r>
              <a:rPr sz="3200" spc="-75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93444" y="1449705"/>
            <a:ext cx="7631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5" dirty="0">
                <a:latin typeface="Arial MT"/>
                <a:cs typeface="Arial MT"/>
              </a:rPr>
              <a:t>1.	Let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Work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Finish</a:t>
            </a:r>
            <a:r>
              <a:rPr sz="1800" i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vectors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length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m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n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respectively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Initialize: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8044" y="1724025"/>
            <a:ext cx="5142865" cy="14116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837565" indent="-343535">
              <a:lnSpc>
                <a:spcPct val="100000"/>
              </a:lnSpc>
              <a:spcBef>
                <a:spcPts val="855"/>
              </a:spcBef>
              <a:buFont typeface="Arial MT"/>
              <a:buAutoNum type="alphaLcParenBoth"/>
              <a:tabLst>
                <a:tab pos="838200" algn="l"/>
              </a:tabLst>
            </a:pPr>
            <a:r>
              <a:rPr sz="1800" i="1" dirty="0">
                <a:latin typeface="Arial"/>
                <a:cs typeface="Arial"/>
              </a:rPr>
              <a:t>Work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i="1" spc="-10" dirty="0">
                <a:latin typeface="Arial"/>
                <a:cs typeface="Arial"/>
              </a:rPr>
              <a:t>Available</a:t>
            </a:r>
            <a:endParaRPr sz="1800" dirty="0">
              <a:latin typeface="Arial"/>
              <a:cs typeface="Arial"/>
            </a:endParaRPr>
          </a:p>
          <a:p>
            <a:pPr marL="888365" indent="-394335">
              <a:lnSpc>
                <a:spcPct val="100000"/>
              </a:lnSpc>
              <a:spcBef>
                <a:spcPts val="755"/>
              </a:spcBef>
              <a:buAutoNum type="alphaLcParenBoth"/>
              <a:tabLst>
                <a:tab pos="889000" algn="l"/>
              </a:tabLst>
            </a:pP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1,2,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…, </a:t>
            </a:r>
            <a:r>
              <a:rPr sz="1800" i="1" spc="-5" dirty="0">
                <a:latin typeface="Arial"/>
                <a:cs typeface="Arial"/>
              </a:rPr>
              <a:t>n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if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Allocation</a:t>
            </a:r>
            <a:r>
              <a:rPr sz="1800" i="1" spc="-7" baseline="-20833" dirty="0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sz="1800" i="1" spc="270" baseline="-208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0000"/>
                </a:solidFill>
                <a:latin typeface="Symbol"/>
                <a:cs typeface="Symbol"/>
              </a:rPr>
              <a:t></a:t>
            </a:r>
            <a:r>
              <a:rPr sz="1800" spc="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0,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then</a:t>
            </a:r>
            <a:endParaRPr sz="1800" dirty="0">
              <a:latin typeface="Arial MT"/>
              <a:cs typeface="Arial MT"/>
            </a:endParaRPr>
          </a:p>
          <a:p>
            <a:pPr marL="888365">
              <a:lnSpc>
                <a:spcPct val="100000"/>
              </a:lnSpc>
            </a:pP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Finish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[i]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false;otherwise,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Finish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[i]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=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true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760"/>
              </a:spcBef>
              <a:tabLst>
                <a:tab pos="380365" algn="l"/>
              </a:tabLst>
            </a:pPr>
            <a:r>
              <a:rPr sz="1800" spc="-5" dirty="0">
                <a:latin typeface="Arial MT"/>
                <a:cs typeface="Arial MT"/>
              </a:rPr>
              <a:t>2.	</a:t>
            </a:r>
            <a:r>
              <a:rPr sz="1800" dirty="0">
                <a:latin typeface="Arial MT"/>
                <a:cs typeface="Arial MT"/>
              </a:rPr>
              <a:t>Find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 </a:t>
            </a:r>
            <a:r>
              <a:rPr sz="1800" spc="-10" dirty="0">
                <a:latin typeface="Arial MT"/>
                <a:cs typeface="Arial MT"/>
              </a:rPr>
              <a:t>index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such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both: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25194" y="3109722"/>
            <a:ext cx="2140585" cy="7664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431165" indent="-393700">
              <a:lnSpc>
                <a:spcPct val="100000"/>
              </a:lnSpc>
              <a:spcBef>
                <a:spcPts val="855"/>
              </a:spcBef>
              <a:buFont typeface="Arial MT"/>
              <a:buAutoNum type="alphaLcParenBoth"/>
              <a:tabLst>
                <a:tab pos="431800" algn="l"/>
              </a:tabLst>
            </a:pPr>
            <a:r>
              <a:rPr sz="1800" i="1" spc="-5" dirty="0">
                <a:latin typeface="Arial"/>
                <a:cs typeface="Arial"/>
              </a:rPr>
              <a:t>Finish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false</a:t>
            </a:r>
            <a:endParaRPr sz="1800">
              <a:latin typeface="Arial"/>
              <a:cs typeface="Arial"/>
            </a:endParaRPr>
          </a:p>
          <a:p>
            <a:pPr marL="431165" indent="-393700">
              <a:lnSpc>
                <a:spcPct val="100000"/>
              </a:lnSpc>
              <a:spcBef>
                <a:spcPts val="755"/>
              </a:spcBef>
              <a:buFont typeface="Arial MT"/>
              <a:buAutoNum type="alphaLcParenBoth"/>
              <a:tabLst>
                <a:tab pos="431800" algn="l"/>
              </a:tabLst>
            </a:pPr>
            <a:r>
              <a:rPr sz="1800" i="1" spc="-10" dirty="0">
                <a:latin typeface="Arial"/>
                <a:cs typeface="Arial"/>
              </a:rPr>
              <a:t>Request</a:t>
            </a:r>
            <a:r>
              <a:rPr sz="1800" i="1" spc="-15" baseline="-20833" dirty="0">
                <a:latin typeface="Arial"/>
                <a:cs typeface="Arial"/>
              </a:rPr>
              <a:t>i</a:t>
            </a:r>
            <a:r>
              <a:rPr sz="1800" i="1" spc="232" baseline="-20833" dirty="0">
                <a:latin typeface="Arial"/>
                <a:cs typeface="Arial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30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Arial"/>
                <a:cs typeface="Arial"/>
              </a:rPr>
              <a:t>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594" y="4220972"/>
            <a:ext cx="316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spc="-10" dirty="0">
                <a:latin typeface="Arial MT"/>
                <a:cs typeface="Arial MT"/>
              </a:rPr>
              <a:t>exists,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go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4.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0059" y="3241548"/>
            <a:ext cx="4436745" cy="600805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82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5"/>
              </a:spcBef>
            </a:pPr>
            <a:r>
              <a:rPr sz="1800" dirty="0">
                <a:latin typeface="Microsoft Sans Serif"/>
                <a:cs typeface="Microsoft Sans Serif"/>
              </a:rPr>
              <a:t>ตรวจสอบเงื่อนไข</a:t>
            </a:r>
          </a:p>
          <a:p>
            <a:pPr marL="635" algn="ctr">
              <a:lnSpc>
                <a:spcPct val="100000"/>
              </a:lnSpc>
              <a:spcBef>
                <a:spcPts val="254"/>
              </a:spcBef>
            </a:pPr>
            <a:r>
              <a:rPr sz="1800" b="1" dirty="0">
                <a:latin typeface="Arial"/>
                <a:cs typeface="Arial"/>
              </a:rPr>
              <a:t>If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(Finish[i]==false</a:t>
            </a:r>
            <a:r>
              <a:rPr sz="1800" b="1" spc="-110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AND</a:t>
            </a:r>
            <a:r>
              <a:rPr sz="1800" b="1" spc="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Need</a:t>
            </a:r>
            <a:r>
              <a:rPr sz="1800" b="1" spc="-7" baseline="-20833" dirty="0">
                <a:latin typeface="Arial"/>
                <a:cs typeface="Arial"/>
              </a:rPr>
              <a:t>i</a:t>
            </a:r>
            <a:r>
              <a:rPr sz="1800" b="1" spc="254" baseline="-20833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&lt;=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spc="5" dirty="0">
                <a:latin typeface="Arial"/>
                <a:cs typeface="Arial"/>
              </a:rPr>
              <a:t>work)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13047" y="3284220"/>
            <a:ext cx="419100" cy="631190"/>
          </a:xfrm>
          <a:custGeom>
            <a:avLst/>
            <a:gdLst/>
            <a:ahLst/>
            <a:cxnLst/>
            <a:rect l="l" t="t" r="r" b="b"/>
            <a:pathLst>
              <a:path w="419100" h="631189">
                <a:moveTo>
                  <a:pt x="0" y="0"/>
                </a:moveTo>
                <a:lnTo>
                  <a:pt x="66220" y="2676"/>
                </a:lnTo>
                <a:lnTo>
                  <a:pt x="123742" y="10131"/>
                </a:lnTo>
                <a:lnTo>
                  <a:pt x="169109" y="21507"/>
                </a:lnTo>
                <a:lnTo>
                  <a:pt x="209550" y="52578"/>
                </a:lnTo>
                <a:lnTo>
                  <a:pt x="209550" y="262890"/>
                </a:lnTo>
                <a:lnTo>
                  <a:pt x="220236" y="279526"/>
                </a:lnTo>
                <a:lnTo>
                  <a:pt x="249990" y="293961"/>
                </a:lnTo>
                <a:lnTo>
                  <a:pt x="295357" y="305336"/>
                </a:lnTo>
                <a:lnTo>
                  <a:pt x="352879" y="312792"/>
                </a:lnTo>
                <a:lnTo>
                  <a:pt x="419100" y="315468"/>
                </a:lnTo>
                <a:lnTo>
                  <a:pt x="352879" y="318144"/>
                </a:lnTo>
                <a:lnTo>
                  <a:pt x="295357" y="325599"/>
                </a:lnTo>
                <a:lnTo>
                  <a:pt x="249990" y="336975"/>
                </a:lnTo>
                <a:lnTo>
                  <a:pt x="220236" y="351410"/>
                </a:lnTo>
                <a:lnTo>
                  <a:pt x="209550" y="368046"/>
                </a:lnTo>
                <a:lnTo>
                  <a:pt x="209550" y="578358"/>
                </a:lnTo>
                <a:lnTo>
                  <a:pt x="198863" y="594994"/>
                </a:lnTo>
                <a:lnTo>
                  <a:pt x="169109" y="609429"/>
                </a:lnTo>
                <a:lnTo>
                  <a:pt x="123742" y="620804"/>
                </a:lnTo>
                <a:lnTo>
                  <a:pt x="66220" y="628260"/>
                </a:lnTo>
                <a:lnTo>
                  <a:pt x="0" y="630936"/>
                </a:lnTo>
              </a:path>
            </a:pathLst>
          </a:custGeom>
          <a:ln w="952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77000" y="1828800"/>
            <a:ext cx="2667000" cy="866904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 marR="647065">
              <a:lnSpc>
                <a:spcPts val="2340"/>
              </a:lnSpc>
              <a:spcBef>
                <a:spcPts val="60"/>
              </a:spcBef>
            </a:pPr>
            <a:r>
              <a:rPr sz="1800" dirty="0" err="1">
                <a:latin typeface="Microsoft Sans Serif"/>
                <a:cs typeface="Microsoft Sans Serif"/>
              </a:rPr>
              <a:t>ของ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lang="th-TH" sz="1800" spc="-18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Arial MT"/>
                <a:cs typeface="Arial MT"/>
              </a:rPr>
              <a:t>B</a:t>
            </a:r>
            <a:r>
              <a:rPr sz="1800" spc="-1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nk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spc="75" dirty="0">
                <a:latin typeface="Arial MT"/>
                <a:cs typeface="Arial MT"/>
              </a:rPr>
              <a:t>r</a:t>
            </a:r>
            <a:r>
              <a:rPr sz="1800" spc="-40" dirty="0">
                <a:latin typeface="Arial MT"/>
                <a:cs typeface="Arial MT"/>
              </a:rPr>
              <a:t>’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10" dirty="0">
                <a:latin typeface="Arial MT"/>
                <a:cs typeface="Arial MT"/>
              </a:rPr>
              <a:t>g</a:t>
            </a:r>
            <a:r>
              <a:rPr sz="1800" dirty="0">
                <a:latin typeface="Arial MT"/>
                <a:cs typeface="Arial MT"/>
              </a:rPr>
              <a:t>o  For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i=1,2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..n</a:t>
            </a:r>
            <a:r>
              <a:rPr sz="1800" spc="45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</a:t>
            </a:r>
            <a:endParaRPr sz="1800" dirty="0">
              <a:latin typeface="Arial MT"/>
              <a:cs typeface="Arial MT"/>
            </a:endParaRPr>
          </a:p>
          <a:p>
            <a:pPr marL="346710">
              <a:lnSpc>
                <a:spcPts val="2055"/>
              </a:lnSpc>
            </a:pPr>
            <a:r>
              <a:rPr sz="1800" spc="-5" dirty="0">
                <a:latin typeface="Arial MT"/>
                <a:cs typeface="Arial MT"/>
              </a:rPr>
              <a:t>Finish[i]=false;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1" name="object 11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5272" y="1729604"/>
            <a:ext cx="535745" cy="2730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1694" y="1721698"/>
            <a:ext cx="605416" cy="2476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801466" y="2094384"/>
            <a:ext cx="426720" cy="48260"/>
          </a:xfrm>
          <a:custGeom>
            <a:avLst/>
            <a:gdLst/>
            <a:ahLst/>
            <a:cxnLst/>
            <a:rect l="l" t="t" r="r" b="b"/>
            <a:pathLst>
              <a:path w="426719" h="48260">
                <a:moveTo>
                  <a:pt x="66709" y="47609"/>
                </a:moveTo>
                <a:lnTo>
                  <a:pt x="61903" y="47656"/>
                </a:lnTo>
                <a:lnTo>
                  <a:pt x="66594" y="47721"/>
                </a:lnTo>
                <a:close/>
              </a:path>
              <a:path w="426719" h="48260">
                <a:moveTo>
                  <a:pt x="57244" y="47569"/>
                </a:moveTo>
                <a:lnTo>
                  <a:pt x="61903" y="47656"/>
                </a:lnTo>
                <a:lnTo>
                  <a:pt x="57244" y="47569"/>
                </a:lnTo>
                <a:close/>
              </a:path>
              <a:path w="426719" h="48260">
                <a:moveTo>
                  <a:pt x="61995" y="30666"/>
                </a:moveTo>
                <a:lnTo>
                  <a:pt x="57300" y="30681"/>
                </a:lnTo>
                <a:lnTo>
                  <a:pt x="53509" y="34498"/>
                </a:lnTo>
                <a:lnTo>
                  <a:pt x="53540" y="43825"/>
                </a:lnTo>
                <a:lnTo>
                  <a:pt x="57244" y="47569"/>
                </a:lnTo>
                <a:lnTo>
                  <a:pt x="61903" y="47656"/>
                </a:lnTo>
                <a:lnTo>
                  <a:pt x="66709" y="47609"/>
                </a:lnTo>
                <a:lnTo>
                  <a:pt x="70450" y="43969"/>
                </a:lnTo>
                <a:lnTo>
                  <a:pt x="70576" y="34723"/>
                </a:lnTo>
                <a:lnTo>
                  <a:pt x="70492" y="34498"/>
                </a:lnTo>
                <a:lnTo>
                  <a:pt x="66828" y="30732"/>
                </a:lnTo>
                <a:lnTo>
                  <a:pt x="61995" y="30666"/>
                </a:lnTo>
                <a:close/>
              </a:path>
              <a:path w="426719" h="48260">
                <a:moveTo>
                  <a:pt x="140111" y="22512"/>
                </a:moveTo>
                <a:lnTo>
                  <a:pt x="83714" y="29362"/>
                </a:lnTo>
                <a:lnTo>
                  <a:pt x="61995" y="30666"/>
                </a:lnTo>
                <a:lnTo>
                  <a:pt x="66828" y="30732"/>
                </a:lnTo>
                <a:lnTo>
                  <a:pt x="70492" y="34498"/>
                </a:lnTo>
                <a:lnTo>
                  <a:pt x="70576" y="34723"/>
                </a:lnTo>
                <a:lnTo>
                  <a:pt x="70450" y="43969"/>
                </a:lnTo>
                <a:lnTo>
                  <a:pt x="66709" y="47609"/>
                </a:lnTo>
                <a:lnTo>
                  <a:pt x="69589" y="47581"/>
                </a:lnTo>
                <a:lnTo>
                  <a:pt x="129869" y="41933"/>
                </a:lnTo>
                <a:lnTo>
                  <a:pt x="137353" y="40999"/>
                </a:lnTo>
                <a:lnTo>
                  <a:pt x="132889" y="37579"/>
                </a:lnTo>
                <a:lnTo>
                  <a:pt x="131642" y="28533"/>
                </a:lnTo>
                <a:lnTo>
                  <a:pt x="131559" y="27733"/>
                </a:lnTo>
                <a:lnTo>
                  <a:pt x="134979" y="23219"/>
                </a:lnTo>
                <a:lnTo>
                  <a:pt x="140111" y="22512"/>
                </a:lnTo>
                <a:close/>
              </a:path>
              <a:path w="426719" h="48260">
                <a:moveTo>
                  <a:pt x="29062" y="29867"/>
                </a:moveTo>
                <a:lnTo>
                  <a:pt x="33752" y="30292"/>
                </a:lnTo>
                <a:lnTo>
                  <a:pt x="37056" y="34259"/>
                </a:lnTo>
                <a:lnTo>
                  <a:pt x="36241" y="43229"/>
                </a:lnTo>
                <a:lnTo>
                  <a:pt x="32344" y="46475"/>
                </a:lnTo>
                <a:lnTo>
                  <a:pt x="36302" y="46778"/>
                </a:lnTo>
                <a:lnTo>
                  <a:pt x="44830" y="47219"/>
                </a:lnTo>
                <a:lnTo>
                  <a:pt x="53367" y="47496"/>
                </a:lnTo>
                <a:lnTo>
                  <a:pt x="57244" y="47569"/>
                </a:lnTo>
                <a:lnTo>
                  <a:pt x="53540" y="43825"/>
                </a:lnTo>
                <a:lnTo>
                  <a:pt x="53509" y="34498"/>
                </a:lnTo>
                <a:lnTo>
                  <a:pt x="57300" y="30681"/>
                </a:lnTo>
                <a:lnTo>
                  <a:pt x="61995" y="30666"/>
                </a:lnTo>
                <a:lnTo>
                  <a:pt x="53756" y="30658"/>
                </a:lnTo>
                <a:lnTo>
                  <a:pt x="45519" y="30550"/>
                </a:lnTo>
                <a:lnTo>
                  <a:pt x="37286" y="30301"/>
                </a:lnTo>
                <a:lnTo>
                  <a:pt x="29062" y="29867"/>
                </a:lnTo>
                <a:close/>
              </a:path>
              <a:path w="426719" h="48260">
                <a:moveTo>
                  <a:pt x="27798" y="46127"/>
                </a:moveTo>
                <a:lnTo>
                  <a:pt x="32274" y="46534"/>
                </a:lnTo>
                <a:lnTo>
                  <a:pt x="27798" y="46127"/>
                </a:lnTo>
                <a:close/>
              </a:path>
              <a:path w="426719" h="48260">
                <a:moveTo>
                  <a:pt x="28791" y="29850"/>
                </a:moveTo>
                <a:lnTo>
                  <a:pt x="28977" y="32990"/>
                </a:lnTo>
                <a:lnTo>
                  <a:pt x="26127" y="36200"/>
                </a:lnTo>
                <a:lnTo>
                  <a:pt x="20452" y="36532"/>
                </a:lnTo>
                <a:lnTo>
                  <a:pt x="20240" y="39771"/>
                </a:lnTo>
                <a:lnTo>
                  <a:pt x="20143" y="41933"/>
                </a:lnTo>
                <a:lnTo>
                  <a:pt x="23374" y="45713"/>
                </a:lnTo>
                <a:lnTo>
                  <a:pt x="27798" y="46127"/>
                </a:lnTo>
                <a:lnTo>
                  <a:pt x="32344" y="46475"/>
                </a:lnTo>
                <a:lnTo>
                  <a:pt x="36241" y="43229"/>
                </a:lnTo>
                <a:lnTo>
                  <a:pt x="37056" y="34259"/>
                </a:lnTo>
                <a:lnTo>
                  <a:pt x="33752" y="30292"/>
                </a:lnTo>
                <a:lnTo>
                  <a:pt x="28791" y="29850"/>
                </a:lnTo>
                <a:close/>
              </a:path>
              <a:path w="426719" h="48260">
                <a:moveTo>
                  <a:pt x="20452" y="36532"/>
                </a:moveTo>
                <a:lnTo>
                  <a:pt x="14504" y="42710"/>
                </a:lnTo>
                <a:lnTo>
                  <a:pt x="10575" y="42775"/>
                </a:lnTo>
                <a:lnTo>
                  <a:pt x="12443" y="43445"/>
                </a:lnTo>
                <a:lnTo>
                  <a:pt x="19669" y="45261"/>
                </a:lnTo>
                <a:lnTo>
                  <a:pt x="23374" y="45713"/>
                </a:lnTo>
                <a:lnTo>
                  <a:pt x="20143" y="41933"/>
                </a:lnTo>
                <a:lnTo>
                  <a:pt x="20240" y="39771"/>
                </a:lnTo>
                <a:lnTo>
                  <a:pt x="20452" y="36532"/>
                </a:lnTo>
                <a:close/>
              </a:path>
              <a:path w="426719" h="48260">
                <a:moveTo>
                  <a:pt x="2966" y="36335"/>
                </a:moveTo>
                <a:lnTo>
                  <a:pt x="9637" y="42791"/>
                </a:lnTo>
                <a:lnTo>
                  <a:pt x="10575" y="42775"/>
                </a:lnTo>
                <a:lnTo>
                  <a:pt x="9061" y="42232"/>
                </a:lnTo>
                <a:lnTo>
                  <a:pt x="3845" y="37185"/>
                </a:lnTo>
                <a:lnTo>
                  <a:pt x="2966" y="36335"/>
                </a:lnTo>
                <a:close/>
              </a:path>
              <a:path w="426719" h="48260">
                <a:moveTo>
                  <a:pt x="3841" y="37147"/>
                </a:moveTo>
                <a:lnTo>
                  <a:pt x="9061" y="42232"/>
                </a:lnTo>
                <a:lnTo>
                  <a:pt x="10575" y="42775"/>
                </a:lnTo>
                <a:lnTo>
                  <a:pt x="14504" y="42710"/>
                </a:lnTo>
                <a:lnTo>
                  <a:pt x="18134" y="38958"/>
                </a:lnTo>
                <a:lnTo>
                  <a:pt x="8894" y="38958"/>
                </a:lnTo>
                <a:lnTo>
                  <a:pt x="5376" y="38571"/>
                </a:lnTo>
                <a:lnTo>
                  <a:pt x="3841" y="37147"/>
                </a:lnTo>
                <a:close/>
              </a:path>
              <a:path w="426719" h="48260">
                <a:moveTo>
                  <a:pt x="219518" y="21902"/>
                </a:moveTo>
                <a:lnTo>
                  <a:pt x="144942" y="21902"/>
                </a:lnTo>
                <a:lnTo>
                  <a:pt x="149448" y="25397"/>
                </a:lnTo>
                <a:lnTo>
                  <a:pt x="150695" y="35265"/>
                </a:lnTo>
                <a:lnTo>
                  <a:pt x="147200" y="39771"/>
                </a:lnTo>
                <a:lnTo>
                  <a:pt x="137353" y="40999"/>
                </a:lnTo>
                <a:lnTo>
                  <a:pt x="224880" y="29991"/>
                </a:lnTo>
                <a:lnTo>
                  <a:pt x="220158" y="26379"/>
                </a:lnTo>
                <a:lnTo>
                  <a:pt x="219518" y="21902"/>
                </a:lnTo>
                <a:close/>
              </a:path>
              <a:path w="426719" h="48260">
                <a:moveTo>
                  <a:pt x="144942" y="21902"/>
                </a:moveTo>
                <a:lnTo>
                  <a:pt x="140111" y="22512"/>
                </a:lnTo>
                <a:lnTo>
                  <a:pt x="134979" y="23219"/>
                </a:lnTo>
                <a:lnTo>
                  <a:pt x="131559" y="27733"/>
                </a:lnTo>
                <a:lnTo>
                  <a:pt x="131642" y="28533"/>
                </a:lnTo>
                <a:lnTo>
                  <a:pt x="132889" y="37579"/>
                </a:lnTo>
                <a:lnTo>
                  <a:pt x="137353" y="40999"/>
                </a:lnTo>
                <a:lnTo>
                  <a:pt x="147200" y="39771"/>
                </a:lnTo>
                <a:lnTo>
                  <a:pt x="150695" y="35265"/>
                </a:lnTo>
                <a:lnTo>
                  <a:pt x="149448" y="25397"/>
                </a:lnTo>
                <a:lnTo>
                  <a:pt x="144942" y="21902"/>
                </a:lnTo>
                <a:close/>
              </a:path>
              <a:path w="426719" h="48260">
                <a:moveTo>
                  <a:pt x="12977" y="25596"/>
                </a:moveTo>
                <a:lnTo>
                  <a:pt x="8174" y="26379"/>
                </a:lnTo>
                <a:lnTo>
                  <a:pt x="3486" y="32890"/>
                </a:lnTo>
                <a:lnTo>
                  <a:pt x="3757" y="36200"/>
                </a:lnTo>
                <a:lnTo>
                  <a:pt x="3883" y="37185"/>
                </a:lnTo>
                <a:lnTo>
                  <a:pt x="5376" y="38571"/>
                </a:lnTo>
                <a:lnTo>
                  <a:pt x="8894" y="38958"/>
                </a:lnTo>
                <a:lnTo>
                  <a:pt x="11677" y="37332"/>
                </a:lnTo>
                <a:lnTo>
                  <a:pt x="15221" y="36838"/>
                </a:lnTo>
                <a:lnTo>
                  <a:pt x="20406" y="36535"/>
                </a:lnTo>
                <a:lnTo>
                  <a:pt x="20327" y="31743"/>
                </a:lnTo>
                <a:lnTo>
                  <a:pt x="17010" y="28533"/>
                </a:lnTo>
                <a:lnTo>
                  <a:pt x="16724" y="28294"/>
                </a:lnTo>
                <a:lnTo>
                  <a:pt x="12977" y="25596"/>
                </a:lnTo>
                <a:close/>
              </a:path>
              <a:path w="426719" h="48260">
                <a:moveTo>
                  <a:pt x="20406" y="36535"/>
                </a:moveTo>
                <a:lnTo>
                  <a:pt x="15221" y="36838"/>
                </a:lnTo>
                <a:lnTo>
                  <a:pt x="11677" y="37332"/>
                </a:lnTo>
                <a:lnTo>
                  <a:pt x="8894" y="38958"/>
                </a:lnTo>
                <a:lnTo>
                  <a:pt x="18134" y="38958"/>
                </a:lnTo>
                <a:lnTo>
                  <a:pt x="20407" y="36609"/>
                </a:lnTo>
                <a:close/>
              </a:path>
              <a:path w="426719" h="48260">
                <a:moveTo>
                  <a:pt x="9559" y="23136"/>
                </a:moveTo>
                <a:lnTo>
                  <a:pt x="623" y="31230"/>
                </a:lnTo>
                <a:lnTo>
                  <a:pt x="659" y="32093"/>
                </a:lnTo>
                <a:lnTo>
                  <a:pt x="834" y="32890"/>
                </a:lnTo>
                <a:lnTo>
                  <a:pt x="1582" y="34723"/>
                </a:lnTo>
                <a:lnTo>
                  <a:pt x="2122" y="35518"/>
                </a:lnTo>
                <a:lnTo>
                  <a:pt x="3841" y="37147"/>
                </a:lnTo>
                <a:lnTo>
                  <a:pt x="3583" y="34259"/>
                </a:lnTo>
                <a:lnTo>
                  <a:pt x="3486" y="32890"/>
                </a:lnTo>
                <a:lnTo>
                  <a:pt x="8174" y="26379"/>
                </a:lnTo>
                <a:lnTo>
                  <a:pt x="12977" y="25596"/>
                </a:lnTo>
                <a:lnTo>
                  <a:pt x="9559" y="23136"/>
                </a:lnTo>
                <a:close/>
              </a:path>
              <a:path w="426719" h="48260">
                <a:moveTo>
                  <a:pt x="16536" y="28077"/>
                </a:moveTo>
                <a:lnTo>
                  <a:pt x="17062" y="28583"/>
                </a:lnTo>
                <a:lnTo>
                  <a:pt x="20327" y="31743"/>
                </a:lnTo>
                <a:lnTo>
                  <a:pt x="20406" y="36535"/>
                </a:lnTo>
                <a:lnTo>
                  <a:pt x="20519" y="35518"/>
                </a:lnTo>
                <a:lnTo>
                  <a:pt x="20634" y="33748"/>
                </a:lnTo>
                <a:lnTo>
                  <a:pt x="20750" y="32920"/>
                </a:lnTo>
                <a:lnTo>
                  <a:pt x="24567" y="29574"/>
                </a:lnTo>
                <a:lnTo>
                  <a:pt x="24807" y="29574"/>
                </a:lnTo>
                <a:lnTo>
                  <a:pt x="22242" y="29344"/>
                </a:lnTo>
                <a:lnTo>
                  <a:pt x="18314" y="28583"/>
                </a:lnTo>
                <a:lnTo>
                  <a:pt x="17454" y="28399"/>
                </a:lnTo>
                <a:lnTo>
                  <a:pt x="16536" y="28077"/>
                </a:lnTo>
                <a:close/>
              </a:path>
              <a:path w="426719" h="48260">
                <a:moveTo>
                  <a:pt x="24567" y="29574"/>
                </a:moveTo>
                <a:lnTo>
                  <a:pt x="20685" y="32978"/>
                </a:lnTo>
                <a:lnTo>
                  <a:pt x="20452" y="36532"/>
                </a:lnTo>
                <a:lnTo>
                  <a:pt x="26127" y="36200"/>
                </a:lnTo>
                <a:lnTo>
                  <a:pt x="28977" y="32990"/>
                </a:lnTo>
                <a:lnTo>
                  <a:pt x="28791" y="29850"/>
                </a:lnTo>
                <a:lnTo>
                  <a:pt x="24567" y="29574"/>
                </a:lnTo>
                <a:close/>
              </a:path>
              <a:path w="426719" h="48260">
                <a:moveTo>
                  <a:pt x="2122" y="35518"/>
                </a:moveTo>
                <a:lnTo>
                  <a:pt x="2966" y="36335"/>
                </a:lnTo>
                <a:lnTo>
                  <a:pt x="2122" y="35518"/>
                </a:lnTo>
                <a:close/>
              </a:path>
              <a:path w="426719" h="48260">
                <a:moveTo>
                  <a:pt x="1203" y="27922"/>
                </a:moveTo>
                <a:lnTo>
                  <a:pt x="13" y="29574"/>
                </a:lnTo>
                <a:lnTo>
                  <a:pt x="0" y="30475"/>
                </a:lnTo>
                <a:lnTo>
                  <a:pt x="293" y="33748"/>
                </a:lnTo>
                <a:lnTo>
                  <a:pt x="2122" y="35518"/>
                </a:lnTo>
                <a:lnTo>
                  <a:pt x="1582" y="34723"/>
                </a:lnTo>
                <a:lnTo>
                  <a:pt x="834" y="32890"/>
                </a:lnTo>
                <a:lnTo>
                  <a:pt x="659" y="32093"/>
                </a:lnTo>
                <a:lnTo>
                  <a:pt x="623" y="31230"/>
                </a:lnTo>
                <a:lnTo>
                  <a:pt x="726" y="29344"/>
                </a:lnTo>
                <a:lnTo>
                  <a:pt x="1203" y="27922"/>
                </a:lnTo>
                <a:close/>
              </a:path>
              <a:path w="426719" h="48260">
                <a:moveTo>
                  <a:pt x="232884" y="9806"/>
                </a:moveTo>
                <a:lnTo>
                  <a:pt x="228497" y="10356"/>
                </a:lnTo>
                <a:lnTo>
                  <a:pt x="222347" y="11191"/>
                </a:lnTo>
                <a:lnTo>
                  <a:pt x="218708" y="15985"/>
                </a:lnTo>
                <a:lnTo>
                  <a:pt x="220035" y="25674"/>
                </a:lnTo>
                <a:lnTo>
                  <a:pt x="220158" y="26379"/>
                </a:lnTo>
                <a:lnTo>
                  <a:pt x="224858" y="29991"/>
                </a:lnTo>
                <a:lnTo>
                  <a:pt x="235245" y="28693"/>
                </a:lnTo>
                <a:lnTo>
                  <a:pt x="238945" y="23936"/>
                </a:lnTo>
                <a:lnTo>
                  <a:pt x="237640" y="13506"/>
                </a:lnTo>
                <a:lnTo>
                  <a:pt x="232884" y="9806"/>
                </a:lnTo>
                <a:close/>
              </a:path>
              <a:path w="426719" h="48260">
                <a:moveTo>
                  <a:pt x="24807" y="29574"/>
                </a:moveTo>
                <a:lnTo>
                  <a:pt x="24567" y="29574"/>
                </a:lnTo>
                <a:lnTo>
                  <a:pt x="28791" y="29850"/>
                </a:lnTo>
                <a:lnTo>
                  <a:pt x="24807" y="29574"/>
                </a:lnTo>
                <a:close/>
              </a:path>
              <a:path w="426719" h="48260">
                <a:moveTo>
                  <a:pt x="28670" y="27805"/>
                </a:moveTo>
                <a:lnTo>
                  <a:pt x="16046" y="27805"/>
                </a:lnTo>
                <a:lnTo>
                  <a:pt x="16413" y="28033"/>
                </a:lnTo>
                <a:lnTo>
                  <a:pt x="28791" y="29850"/>
                </a:lnTo>
                <a:lnTo>
                  <a:pt x="28670" y="27805"/>
                </a:lnTo>
                <a:close/>
              </a:path>
              <a:path w="426719" h="48260">
                <a:moveTo>
                  <a:pt x="271080" y="9806"/>
                </a:moveTo>
                <a:lnTo>
                  <a:pt x="232884" y="9806"/>
                </a:lnTo>
                <a:lnTo>
                  <a:pt x="237640" y="13506"/>
                </a:lnTo>
                <a:lnTo>
                  <a:pt x="238945" y="23936"/>
                </a:lnTo>
                <a:lnTo>
                  <a:pt x="235245" y="28693"/>
                </a:lnTo>
                <a:lnTo>
                  <a:pt x="230916" y="29235"/>
                </a:lnTo>
                <a:lnTo>
                  <a:pt x="261091" y="25596"/>
                </a:lnTo>
                <a:lnTo>
                  <a:pt x="277153" y="23783"/>
                </a:lnTo>
                <a:lnTo>
                  <a:pt x="276976" y="23783"/>
                </a:lnTo>
                <a:lnTo>
                  <a:pt x="272290" y="20019"/>
                </a:lnTo>
                <a:lnTo>
                  <a:pt x="272173" y="19765"/>
                </a:lnTo>
                <a:lnTo>
                  <a:pt x="271080" y="9806"/>
                </a:lnTo>
                <a:close/>
              </a:path>
              <a:path w="426719" h="48260">
                <a:moveTo>
                  <a:pt x="12977" y="25596"/>
                </a:moveTo>
                <a:lnTo>
                  <a:pt x="16422" y="28077"/>
                </a:lnTo>
                <a:lnTo>
                  <a:pt x="12977" y="25596"/>
                </a:lnTo>
                <a:close/>
              </a:path>
              <a:path w="426719" h="48260">
                <a:moveTo>
                  <a:pt x="28462" y="25596"/>
                </a:moveTo>
                <a:lnTo>
                  <a:pt x="12977" y="25596"/>
                </a:lnTo>
                <a:lnTo>
                  <a:pt x="16423" y="28077"/>
                </a:lnTo>
                <a:lnTo>
                  <a:pt x="16046" y="27805"/>
                </a:lnTo>
                <a:lnTo>
                  <a:pt x="28670" y="27805"/>
                </a:lnTo>
                <a:lnTo>
                  <a:pt x="28544" y="25674"/>
                </a:lnTo>
                <a:close/>
              </a:path>
              <a:path w="426719" h="48260">
                <a:moveTo>
                  <a:pt x="16046" y="27805"/>
                </a:moveTo>
                <a:lnTo>
                  <a:pt x="16423" y="28077"/>
                </a:lnTo>
                <a:lnTo>
                  <a:pt x="16046" y="27805"/>
                </a:lnTo>
                <a:close/>
              </a:path>
              <a:path w="426719" h="48260">
                <a:moveTo>
                  <a:pt x="3709" y="24440"/>
                </a:moveTo>
                <a:lnTo>
                  <a:pt x="2007" y="25525"/>
                </a:lnTo>
                <a:lnTo>
                  <a:pt x="1203" y="27922"/>
                </a:lnTo>
                <a:lnTo>
                  <a:pt x="3709" y="24440"/>
                </a:lnTo>
                <a:close/>
              </a:path>
              <a:path w="426719" h="48260">
                <a:moveTo>
                  <a:pt x="14772" y="22866"/>
                </a:moveTo>
                <a:lnTo>
                  <a:pt x="9559" y="23136"/>
                </a:lnTo>
                <a:lnTo>
                  <a:pt x="12977" y="25596"/>
                </a:lnTo>
                <a:lnTo>
                  <a:pt x="28462" y="25596"/>
                </a:lnTo>
                <a:lnTo>
                  <a:pt x="25583" y="22879"/>
                </a:lnTo>
                <a:lnTo>
                  <a:pt x="14772" y="22866"/>
                </a:lnTo>
                <a:close/>
              </a:path>
              <a:path w="426719" h="48260">
                <a:moveTo>
                  <a:pt x="8982" y="22721"/>
                </a:moveTo>
                <a:lnTo>
                  <a:pt x="4411" y="23465"/>
                </a:lnTo>
                <a:lnTo>
                  <a:pt x="3709" y="24440"/>
                </a:lnTo>
                <a:lnTo>
                  <a:pt x="4677" y="23823"/>
                </a:lnTo>
                <a:lnTo>
                  <a:pt x="8821" y="23174"/>
                </a:lnTo>
                <a:lnTo>
                  <a:pt x="9559" y="23136"/>
                </a:lnTo>
                <a:lnTo>
                  <a:pt x="8982" y="22721"/>
                </a:lnTo>
                <a:close/>
              </a:path>
              <a:path w="426719" h="48260">
                <a:moveTo>
                  <a:pt x="285563" y="3356"/>
                </a:moveTo>
                <a:lnTo>
                  <a:pt x="280199" y="3914"/>
                </a:lnTo>
                <a:lnTo>
                  <a:pt x="274847" y="4523"/>
                </a:lnTo>
                <a:lnTo>
                  <a:pt x="271024" y="9291"/>
                </a:lnTo>
                <a:lnTo>
                  <a:pt x="272173" y="19765"/>
                </a:lnTo>
                <a:lnTo>
                  <a:pt x="272290" y="20019"/>
                </a:lnTo>
                <a:lnTo>
                  <a:pt x="276976" y="23783"/>
                </a:lnTo>
                <a:lnTo>
                  <a:pt x="287626" y="22630"/>
                </a:lnTo>
                <a:lnTo>
                  <a:pt x="291477" y="17842"/>
                </a:lnTo>
                <a:lnTo>
                  <a:pt x="290324" y="7186"/>
                </a:lnTo>
                <a:lnTo>
                  <a:pt x="285563" y="3356"/>
                </a:lnTo>
                <a:close/>
              </a:path>
              <a:path w="426719" h="48260">
                <a:moveTo>
                  <a:pt x="283648" y="23068"/>
                </a:moveTo>
                <a:lnTo>
                  <a:pt x="276976" y="23783"/>
                </a:lnTo>
                <a:lnTo>
                  <a:pt x="277153" y="23783"/>
                </a:lnTo>
                <a:lnTo>
                  <a:pt x="283648" y="23068"/>
                </a:lnTo>
                <a:close/>
              </a:path>
              <a:path w="426719" h="48260">
                <a:moveTo>
                  <a:pt x="318468" y="652"/>
                </a:moveTo>
                <a:lnTo>
                  <a:pt x="312941" y="968"/>
                </a:lnTo>
                <a:lnTo>
                  <a:pt x="302012" y="1790"/>
                </a:lnTo>
                <a:lnTo>
                  <a:pt x="291096" y="2781"/>
                </a:lnTo>
                <a:lnTo>
                  <a:pt x="285563" y="3356"/>
                </a:lnTo>
                <a:lnTo>
                  <a:pt x="290324" y="7186"/>
                </a:lnTo>
                <a:lnTo>
                  <a:pt x="291477" y="17842"/>
                </a:lnTo>
                <a:lnTo>
                  <a:pt x="287626" y="22630"/>
                </a:lnTo>
                <a:lnTo>
                  <a:pt x="283648" y="23068"/>
                </a:lnTo>
                <a:lnTo>
                  <a:pt x="292904" y="22117"/>
                </a:lnTo>
                <a:lnTo>
                  <a:pt x="303524" y="21163"/>
                </a:lnTo>
                <a:lnTo>
                  <a:pt x="314157" y="20370"/>
                </a:lnTo>
                <a:lnTo>
                  <a:pt x="320336" y="20019"/>
                </a:lnTo>
                <a:lnTo>
                  <a:pt x="319440" y="20019"/>
                </a:lnTo>
                <a:lnTo>
                  <a:pt x="315005" y="15985"/>
                </a:lnTo>
                <a:lnTo>
                  <a:pt x="314884" y="15814"/>
                </a:lnTo>
                <a:lnTo>
                  <a:pt x="314378" y="5151"/>
                </a:lnTo>
                <a:lnTo>
                  <a:pt x="318468" y="652"/>
                </a:lnTo>
                <a:close/>
              </a:path>
              <a:path w="426719" h="48260">
                <a:moveTo>
                  <a:pt x="222347" y="11191"/>
                </a:moveTo>
                <a:lnTo>
                  <a:pt x="140111" y="22512"/>
                </a:lnTo>
                <a:lnTo>
                  <a:pt x="144942" y="21902"/>
                </a:lnTo>
                <a:lnTo>
                  <a:pt x="219518" y="21902"/>
                </a:lnTo>
                <a:lnTo>
                  <a:pt x="218708" y="15985"/>
                </a:lnTo>
                <a:lnTo>
                  <a:pt x="222347" y="11191"/>
                </a:lnTo>
                <a:close/>
              </a:path>
              <a:path w="426719" h="48260">
                <a:moveTo>
                  <a:pt x="329339" y="171"/>
                </a:moveTo>
                <a:lnTo>
                  <a:pt x="323885" y="342"/>
                </a:lnTo>
                <a:lnTo>
                  <a:pt x="318468" y="652"/>
                </a:lnTo>
                <a:lnTo>
                  <a:pt x="314378" y="5151"/>
                </a:lnTo>
                <a:lnTo>
                  <a:pt x="314884" y="15814"/>
                </a:lnTo>
                <a:lnTo>
                  <a:pt x="315005" y="15985"/>
                </a:lnTo>
                <a:lnTo>
                  <a:pt x="319440" y="20019"/>
                </a:lnTo>
                <a:lnTo>
                  <a:pt x="330166" y="19511"/>
                </a:lnTo>
                <a:lnTo>
                  <a:pt x="334308" y="14958"/>
                </a:lnTo>
                <a:lnTo>
                  <a:pt x="333801" y="4231"/>
                </a:lnTo>
                <a:lnTo>
                  <a:pt x="329339" y="171"/>
                </a:lnTo>
                <a:close/>
              </a:path>
              <a:path w="426719" h="48260">
                <a:moveTo>
                  <a:pt x="324795" y="19765"/>
                </a:moveTo>
                <a:lnTo>
                  <a:pt x="319440" y="20019"/>
                </a:lnTo>
                <a:lnTo>
                  <a:pt x="320336" y="20019"/>
                </a:lnTo>
                <a:lnTo>
                  <a:pt x="324795" y="19765"/>
                </a:lnTo>
                <a:close/>
              </a:path>
              <a:path w="426719" h="48260">
                <a:moveTo>
                  <a:pt x="343207" y="0"/>
                </a:moveTo>
                <a:lnTo>
                  <a:pt x="333540" y="40"/>
                </a:lnTo>
                <a:lnTo>
                  <a:pt x="329339" y="171"/>
                </a:lnTo>
                <a:lnTo>
                  <a:pt x="333801" y="4231"/>
                </a:lnTo>
                <a:lnTo>
                  <a:pt x="334308" y="14958"/>
                </a:lnTo>
                <a:lnTo>
                  <a:pt x="330166" y="19511"/>
                </a:lnTo>
                <a:lnTo>
                  <a:pt x="324795" y="19765"/>
                </a:lnTo>
                <a:lnTo>
                  <a:pt x="423662" y="15814"/>
                </a:lnTo>
                <a:lnTo>
                  <a:pt x="426385" y="12881"/>
                </a:lnTo>
                <a:lnTo>
                  <a:pt x="426136" y="6150"/>
                </a:lnTo>
                <a:lnTo>
                  <a:pt x="423581" y="3525"/>
                </a:lnTo>
                <a:lnTo>
                  <a:pt x="391450" y="1631"/>
                </a:lnTo>
                <a:lnTo>
                  <a:pt x="376995" y="949"/>
                </a:lnTo>
                <a:lnTo>
                  <a:pt x="359897" y="342"/>
                </a:lnTo>
                <a:lnTo>
                  <a:pt x="352875" y="149"/>
                </a:lnTo>
                <a:lnTo>
                  <a:pt x="343207" y="0"/>
                </a:lnTo>
                <a:close/>
              </a:path>
              <a:path w="426719" h="48260">
                <a:moveTo>
                  <a:pt x="274847" y="4523"/>
                </a:moveTo>
                <a:lnTo>
                  <a:pt x="267019" y="5415"/>
                </a:lnTo>
                <a:lnTo>
                  <a:pt x="228497" y="10356"/>
                </a:lnTo>
                <a:lnTo>
                  <a:pt x="232884" y="9806"/>
                </a:lnTo>
                <a:lnTo>
                  <a:pt x="271080" y="9806"/>
                </a:lnTo>
                <a:lnTo>
                  <a:pt x="271024" y="9291"/>
                </a:lnTo>
                <a:lnTo>
                  <a:pt x="274847" y="4523"/>
                </a:lnTo>
                <a:close/>
              </a:path>
              <a:path w="426719" h="48260">
                <a:moveTo>
                  <a:pt x="280315" y="3901"/>
                </a:moveTo>
                <a:lnTo>
                  <a:pt x="274868" y="4498"/>
                </a:lnTo>
                <a:lnTo>
                  <a:pt x="280315" y="3901"/>
                </a:lnTo>
                <a:close/>
              </a:path>
              <a:path w="426719" h="48260">
                <a:moveTo>
                  <a:pt x="285537" y="3335"/>
                </a:moveTo>
                <a:lnTo>
                  <a:pt x="280315" y="3901"/>
                </a:lnTo>
                <a:lnTo>
                  <a:pt x="285563" y="3356"/>
                </a:lnTo>
                <a:close/>
              </a:path>
              <a:path w="426719" h="48260">
                <a:moveTo>
                  <a:pt x="323890" y="342"/>
                </a:moveTo>
                <a:lnTo>
                  <a:pt x="318519" y="596"/>
                </a:lnTo>
                <a:lnTo>
                  <a:pt x="323890" y="342"/>
                </a:lnTo>
                <a:close/>
              </a:path>
              <a:path w="426719" h="48260">
                <a:moveTo>
                  <a:pt x="329248" y="88"/>
                </a:moveTo>
                <a:lnTo>
                  <a:pt x="323890" y="342"/>
                </a:lnTo>
                <a:lnTo>
                  <a:pt x="329339" y="171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6541" y="2109378"/>
            <a:ext cx="938142" cy="3238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62961" y="2457172"/>
            <a:ext cx="1041976" cy="349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89898" y="2732493"/>
            <a:ext cx="464662" cy="3086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68358" y="2727581"/>
            <a:ext cx="496239" cy="37513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1823129" y="2755116"/>
            <a:ext cx="772160" cy="43180"/>
          </a:xfrm>
          <a:custGeom>
            <a:avLst/>
            <a:gdLst/>
            <a:ahLst/>
            <a:cxnLst/>
            <a:rect l="l" t="t" r="r" b="b"/>
            <a:pathLst>
              <a:path w="772160" h="43180">
                <a:moveTo>
                  <a:pt x="203957" y="26191"/>
                </a:moveTo>
                <a:lnTo>
                  <a:pt x="118465" y="26191"/>
                </a:lnTo>
                <a:lnTo>
                  <a:pt x="123062" y="26221"/>
                </a:lnTo>
                <a:lnTo>
                  <a:pt x="126757" y="29964"/>
                </a:lnTo>
                <a:lnTo>
                  <a:pt x="126706" y="39168"/>
                </a:lnTo>
                <a:lnTo>
                  <a:pt x="122959" y="42865"/>
                </a:lnTo>
                <a:lnTo>
                  <a:pt x="164276" y="43009"/>
                </a:lnTo>
                <a:lnTo>
                  <a:pt x="205328" y="42733"/>
                </a:lnTo>
                <a:lnTo>
                  <a:pt x="201349" y="38911"/>
                </a:lnTo>
                <a:lnTo>
                  <a:pt x="201107" y="29188"/>
                </a:lnTo>
                <a:lnTo>
                  <a:pt x="203957" y="26191"/>
                </a:lnTo>
                <a:close/>
              </a:path>
              <a:path w="772160" h="43180">
                <a:moveTo>
                  <a:pt x="118465" y="26191"/>
                </a:moveTo>
                <a:lnTo>
                  <a:pt x="113765" y="26218"/>
                </a:lnTo>
                <a:lnTo>
                  <a:pt x="110062" y="29964"/>
                </a:lnTo>
                <a:lnTo>
                  <a:pt x="110158" y="39168"/>
                </a:lnTo>
                <a:lnTo>
                  <a:pt x="113780" y="42794"/>
                </a:lnTo>
                <a:lnTo>
                  <a:pt x="122959" y="42865"/>
                </a:lnTo>
                <a:lnTo>
                  <a:pt x="126706" y="39168"/>
                </a:lnTo>
                <a:lnTo>
                  <a:pt x="126757" y="29964"/>
                </a:lnTo>
                <a:lnTo>
                  <a:pt x="123062" y="26221"/>
                </a:lnTo>
                <a:lnTo>
                  <a:pt x="118465" y="26191"/>
                </a:lnTo>
                <a:close/>
              </a:path>
              <a:path w="772160" h="43180">
                <a:moveTo>
                  <a:pt x="113780" y="42794"/>
                </a:moveTo>
                <a:lnTo>
                  <a:pt x="121429" y="42857"/>
                </a:lnTo>
                <a:lnTo>
                  <a:pt x="113780" y="42794"/>
                </a:lnTo>
                <a:close/>
              </a:path>
              <a:path w="772160" h="43180">
                <a:moveTo>
                  <a:pt x="113765" y="26218"/>
                </a:moveTo>
                <a:lnTo>
                  <a:pt x="3133" y="26869"/>
                </a:lnTo>
                <a:lnTo>
                  <a:pt x="75" y="29964"/>
                </a:lnTo>
                <a:lnTo>
                  <a:pt x="0" y="37906"/>
                </a:lnTo>
                <a:lnTo>
                  <a:pt x="3089" y="41052"/>
                </a:lnTo>
                <a:lnTo>
                  <a:pt x="113780" y="42794"/>
                </a:lnTo>
                <a:lnTo>
                  <a:pt x="110158" y="39168"/>
                </a:lnTo>
                <a:lnTo>
                  <a:pt x="110062" y="29964"/>
                </a:lnTo>
                <a:lnTo>
                  <a:pt x="113765" y="26218"/>
                </a:lnTo>
                <a:close/>
              </a:path>
              <a:path w="772160" h="43180">
                <a:moveTo>
                  <a:pt x="210195" y="42680"/>
                </a:moveTo>
                <a:lnTo>
                  <a:pt x="205328" y="42733"/>
                </a:lnTo>
                <a:lnTo>
                  <a:pt x="210195" y="42680"/>
                </a:lnTo>
                <a:close/>
              </a:path>
              <a:path w="772160" h="43180">
                <a:moveTo>
                  <a:pt x="214806" y="24937"/>
                </a:moveTo>
                <a:lnTo>
                  <a:pt x="204962" y="25134"/>
                </a:lnTo>
                <a:lnTo>
                  <a:pt x="201304" y="28980"/>
                </a:lnTo>
                <a:lnTo>
                  <a:pt x="201224" y="33885"/>
                </a:lnTo>
                <a:lnTo>
                  <a:pt x="201349" y="38911"/>
                </a:lnTo>
                <a:lnTo>
                  <a:pt x="205328" y="42733"/>
                </a:lnTo>
                <a:lnTo>
                  <a:pt x="215101" y="42579"/>
                </a:lnTo>
                <a:lnTo>
                  <a:pt x="218969" y="38591"/>
                </a:lnTo>
                <a:lnTo>
                  <a:pt x="218846" y="30476"/>
                </a:lnTo>
                <a:lnTo>
                  <a:pt x="218736" y="28751"/>
                </a:lnTo>
                <a:lnTo>
                  <a:pt x="214806" y="24937"/>
                </a:lnTo>
                <a:close/>
              </a:path>
              <a:path w="772160" h="43180">
                <a:moveTo>
                  <a:pt x="215101" y="42579"/>
                </a:moveTo>
                <a:lnTo>
                  <a:pt x="210195" y="42680"/>
                </a:lnTo>
                <a:lnTo>
                  <a:pt x="215074" y="42607"/>
                </a:lnTo>
                <a:close/>
              </a:path>
              <a:path w="772160" h="43180">
                <a:moveTo>
                  <a:pt x="272666" y="24937"/>
                </a:moveTo>
                <a:lnTo>
                  <a:pt x="214806" y="24937"/>
                </a:lnTo>
                <a:lnTo>
                  <a:pt x="218736" y="28751"/>
                </a:lnTo>
                <a:lnTo>
                  <a:pt x="218846" y="30476"/>
                </a:lnTo>
                <a:lnTo>
                  <a:pt x="218969" y="38591"/>
                </a:lnTo>
                <a:lnTo>
                  <a:pt x="215101" y="42579"/>
                </a:lnTo>
                <a:lnTo>
                  <a:pt x="227994" y="42312"/>
                </a:lnTo>
                <a:lnTo>
                  <a:pt x="245788" y="41750"/>
                </a:lnTo>
                <a:lnTo>
                  <a:pt x="263575" y="40999"/>
                </a:lnTo>
                <a:lnTo>
                  <a:pt x="276300" y="40331"/>
                </a:lnTo>
                <a:lnTo>
                  <a:pt x="272008" y="36541"/>
                </a:lnTo>
                <a:lnTo>
                  <a:pt x="271360" y="26869"/>
                </a:lnTo>
                <a:lnTo>
                  <a:pt x="271457" y="26320"/>
                </a:lnTo>
                <a:lnTo>
                  <a:pt x="272666" y="24937"/>
                </a:lnTo>
                <a:close/>
              </a:path>
              <a:path w="772160" h="43180">
                <a:moveTo>
                  <a:pt x="281354" y="40065"/>
                </a:moveTo>
                <a:lnTo>
                  <a:pt x="276300" y="40331"/>
                </a:lnTo>
                <a:lnTo>
                  <a:pt x="281354" y="40065"/>
                </a:lnTo>
                <a:close/>
              </a:path>
              <a:path w="772160" h="43180">
                <a:moveTo>
                  <a:pt x="285358" y="21452"/>
                </a:moveTo>
                <a:lnTo>
                  <a:pt x="275156" y="22089"/>
                </a:lnTo>
                <a:lnTo>
                  <a:pt x="271457" y="26320"/>
                </a:lnTo>
                <a:lnTo>
                  <a:pt x="271360" y="26869"/>
                </a:lnTo>
                <a:lnTo>
                  <a:pt x="272008" y="36541"/>
                </a:lnTo>
                <a:lnTo>
                  <a:pt x="276300" y="40331"/>
                </a:lnTo>
                <a:lnTo>
                  <a:pt x="286426" y="39759"/>
                </a:lnTo>
                <a:lnTo>
                  <a:pt x="290278" y="35436"/>
                </a:lnTo>
                <a:lnTo>
                  <a:pt x="289742" y="26134"/>
                </a:lnTo>
                <a:lnTo>
                  <a:pt x="289641" y="25269"/>
                </a:lnTo>
                <a:lnTo>
                  <a:pt x="285358" y="21452"/>
                </a:lnTo>
                <a:close/>
              </a:path>
              <a:path w="772160" h="43180">
                <a:moveTo>
                  <a:pt x="286426" y="39759"/>
                </a:moveTo>
                <a:lnTo>
                  <a:pt x="281354" y="40065"/>
                </a:lnTo>
                <a:lnTo>
                  <a:pt x="286412" y="39775"/>
                </a:lnTo>
                <a:close/>
              </a:path>
              <a:path w="772160" h="43180">
                <a:moveTo>
                  <a:pt x="369929" y="21452"/>
                </a:moveTo>
                <a:lnTo>
                  <a:pt x="285358" y="21452"/>
                </a:lnTo>
                <a:lnTo>
                  <a:pt x="289641" y="25269"/>
                </a:lnTo>
                <a:lnTo>
                  <a:pt x="289742" y="26134"/>
                </a:lnTo>
                <a:lnTo>
                  <a:pt x="290278" y="35436"/>
                </a:lnTo>
                <a:lnTo>
                  <a:pt x="286426" y="39759"/>
                </a:lnTo>
                <a:lnTo>
                  <a:pt x="375126" y="33885"/>
                </a:lnTo>
                <a:lnTo>
                  <a:pt x="370589" y="29971"/>
                </a:lnTo>
                <a:lnTo>
                  <a:pt x="369929" y="21452"/>
                </a:lnTo>
                <a:close/>
              </a:path>
              <a:path w="772160" h="43180">
                <a:moveTo>
                  <a:pt x="455444" y="14126"/>
                </a:moveTo>
                <a:lnTo>
                  <a:pt x="384263" y="14126"/>
                </a:lnTo>
                <a:lnTo>
                  <a:pt x="388823" y="18080"/>
                </a:lnTo>
                <a:lnTo>
                  <a:pt x="389350" y="25495"/>
                </a:lnTo>
                <a:lnTo>
                  <a:pt x="389471" y="28698"/>
                </a:lnTo>
                <a:lnTo>
                  <a:pt x="385615" y="33144"/>
                </a:lnTo>
                <a:lnTo>
                  <a:pt x="375126" y="33885"/>
                </a:lnTo>
                <a:lnTo>
                  <a:pt x="430554" y="29964"/>
                </a:lnTo>
                <a:lnTo>
                  <a:pt x="460859" y="27881"/>
                </a:lnTo>
                <a:lnTo>
                  <a:pt x="460728" y="27881"/>
                </a:lnTo>
                <a:lnTo>
                  <a:pt x="456157" y="23883"/>
                </a:lnTo>
                <a:lnTo>
                  <a:pt x="456049" y="23152"/>
                </a:lnTo>
                <a:lnTo>
                  <a:pt x="455444" y="14126"/>
                </a:lnTo>
                <a:close/>
              </a:path>
              <a:path w="772160" h="43180">
                <a:moveTo>
                  <a:pt x="384263" y="14126"/>
                </a:moveTo>
                <a:lnTo>
                  <a:pt x="373705" y="14908"/>
                </a:lnTo>
                <a:lnTo>
                  <a:pt x="369825" y="19435"/>
                </a:lnTo>
                <a:lnTo>
                  <a:pt x="369889" y="20941"/>
                </a:lnTo>
                <a:lnTo>
                  <a:pt x="370589" y="29971"/>
                </a:lnTo>
                <a:lnTo>
                  <a:pt x="375126" y="33885"/>
                </a:lnTo>
                <a:lnTo>
                  <a:pt x="385615" y="33144"/>
                </a:lnTo>
                <a:lnTo>
                  <a:pt x="389471" y="28698"/>
                </a:lnTo>
                <a:lnTo>
                  <a:pt x="389350" y="25495"/>
                </a:lnTo>
                <a:lnTo>
                  <a:pt x="388823" y="18080"/>
                </a:lnTo>
                <a:lnTo>
                  <a:pt x="384263" y="14126"/>
                </a:lnTo>
                <a:close/>
              </a:path>
              <a:path w="772160" h="43180">
                <a:moveTo>
                  <a:pt x="626613" y="9184"/>
                </a:moveTo>
                <a:lnTo>
                  <a:pt x="635097" y="9323"/>
                </a:lnTo>
                <a:lnTo>
                  <a:pt x="639381" y="13746"/>
                </a:lnTo>
                <a:lnTo>
                  <a:pt x="639210" y="24485"/>
                </a:lnTo>
                <a:lnTo>
                  <a:pt x="634806" y="28751"/>
                </a:lnTo>
                <a:lnTo>
                  <a:pt x="638291" y="28794"/>
                </a:lnTo>
                <a:lnTo>
                  <a:pt x="647172" y="28792"/>
                </a:lnTo>
                <a:lnTo>
                  <a:pt x="656433" y="28585"/>
                </a:lnTo>
                <a:lnTo>
                  <a:pt x="659453" y="28432"/>
                </a:lnTo>
                <a:lnTo>
                  <a:pt x="654929" y="24485"/>
                </a:lnTo>
                <a:lnTo>
                  <a:pt x="654195" y="13746"/>
                </a:lnTo>
                <a:lnTo>
                  <a:pt x="658031" y="9350"/>
                </a:lnTo>
                <a:lnTo>
                  <a:pt x="638193" y="9345"/>
                </a:lnTo>
                <a:lnTo>
                  <a:pt x="626613" y="9184"/>
                </a:lnTo>
                <a:close/>
              </a:path>
              <a:path w="772160" h="43180">
                <a:moveTo>
                  <a:pt x="630549" y="28698"/>
                </a:moveTo>
                <a:lnTo>
                  <a:pt x="634787" y="28769"/>
                </a:lnTo>
                <a:lnTo>
                  <a:pt x="630549" y="28698"/>
                </a:lnTo>
                <a:close/>
              </a:path>
              <a:path w="772160" h="43180">
                <a:moveTo>
                  <a:pt x="624358" y="9152"/>
                </a:moveTo>
                <a:lnTo>
                  <a:pt x="619935" y="13436"/>
                </a:lnTo>
                <a:lnTo>
                  <a:pt x="619765" y="24175"/>
                </a:lnTo>
                <a:lnTo>
                  <a:pt x="624040" y="28589"/>
                </a:lnTo>
                <a:lnTo>
                  <a:pt x="634806" y="28751"/>
                </a:lnTo>
                <a:lnTo>
                  <a:pt x="639210" y="24485"/>
                </a:lnTo>
                <a:lnTo>
                  <a:pt x="639381" y="13746"/>
                </a:lnTo>
                <a:lnTo>
                  <a:pt x="635097" y="9323"/>
                </a:lnTo>
                <a:lnTo>
                  <a:pt x="624358" y="9152"/>
                </a:lnTo>
                <a:close/>
              </a:path>
              <a:path w="772160" h="43180">
                <a:moveTo>
                  <a:pt x="593037" y="7190"/>
                </a:moveTo>
                <a:lnTo>
                  <a:pt x="603711" y="8395"/>
                </a:lnTo>
                <a:lnTo>
                  <a:pt x="607473" y="13115"/>
                </a:lnTo>
                <a:lnTo>
                  <a:pt x="607445" y="14126"/>
                </a:lnTo>
                <a:lnTo>
                  <a:pt x="606343" y="23883"/>
                </a:lnTo>
                <a:lnTo>
                  <a:pt x="601668" y="27610"/>
                </a:lnTo>
                <a:lnTo>
                  <a:pt x="604471" y="27862"/>
                </a:lnTo>
                <a:lnTo>
                  <a:pt x="612784" y="28301"/>
                </a:lnTo>
                <a:lnTo>
                  <a:pt x="621107" y="28539"/>
                </a:lnTo>
                <a:lnTo>
                  <a:pt x="624040" y="28589"/>
                </a:lnTo>
                <a:lnTo>
                  <a:pt x="619765" y="24175"/>
                </a:lnTo>
                <a:lnTo>
                  <a:pt x="619935" y="13436"/>
                </a:lnTo>
                <a:lnTo>
                  <a:pt x="624358" y="9152"/>
                </a:lnTo>
                <a:lnTo>
                  <a:pt x="624693" y="9152"/>
                </a:lnTo>
                <a:lnTo>
                  <a:pt x="621887" y="9106"/>
                </a:lnTo>
                <a:lnTo>
                  <a:pt x="614031" y="8893"/>
                </a:lnTo>
                <a:lnTo>
                  <a:pt x="606083" y="8481"/>
                </a:lnTo>
                <a:lnTo>
                  <a:pt x="598374" y="7792"/>
                </a:lnTo>
                <a:lnTo>
                  <a:pt x="593037" y="7190"/>
                </a:lnTo>
                <a:close/>
              </a:path>
              <a:path w="772160" h="43180">
                <a:moveTo>
                  <a:pt x="664913" y="28155"/>
                </a:moveTo>
                <a:lnTo>
                  <a:pt x="659453" y="28432"/>
                </a:lnTo>
                <a:lnTo>
                  <a:pt x="664913" y="28155"/>
                </a:lnTo>
                <a:close/>
              </a:path>
              <a:path w="772160" h="43180">
                <a:moveTo>
                  <a:pt x="668949" y="8388"/>
                </a:moveTo>
                <a:lnTo>
                  <a:pt x="658233" y="9118"/>
                </a:lnTo>
                <a:lnTo>
                  <a:pt x="654195" y="13746"/>
                </a:lnTo>
                <a:lnTo>
                  <a:pt x="654929" y="24485"/>
                </a:lnTo>
                <a:lnTo>
                  <a:pt x="659453" y="28432"/>
                </a:lnTo>
                <a:lnTo>
                  <a:pt x="664913" y="28155"/>
                </a:lnTo>
                <a:lnTo>
                  <a:pt x="670338" y="27714"/>
                </a:lnTo>
                <a:lnTo>
                  <a:pt x="674319" y="23152"/>
                </a:lnTo>
                <a:lnTo>
                  <a:pt x="673635" y="13115"/>
                </a:lnTo>
                <a:lnTo>
                  <a:pt x="673542" y="12395"/>
                </a:lnTo>
                <a:lnTo>
                  <a:pt x="668949" y="8388"/>
                </a:lnTo>
                <a:close/>
              </a:path>
              <a:path w="772160" h="43180">
                <a:moveTo>
                  <a:pt x="670338" y="27714"/>
                </a:moveTo>
                <a:lnTo>
                  <a:pt x="664913" y="28155"/>
                </a:lnTo>
                <a:lnTo>
                  <a:pt x="670271" y="27791"/>
                </a:lnTo>
                <a:close/>
              </a:path>
              <a:path w="772160" h="43180">
                <a:moveTo>
                  <a:pt x="470207" y="7818"/>
                </a:moveTo>
                <a:lnTo>
                  <a:pt x="465740" y="8068"/>
                </a:lnTo>
                <a:lnTo>
                  <a:pt x="459406" y="8506"/>
                </a:lnTo>
                <a:lnTo>
                  <a:pt x="455376" y="13115"/>
                </a:lnTo>
                <a:lnTo>
                  <a:pt x="456049" y="23152"/>
                </a:lnTo>
                <a:lnTo>
                  <a:pt x="456157" y="23883"/>
                </a:lnTo>
                <a:lnTo>
                  <a:pt x="460728" y="27881"/>
                </a:lnTo>
                <a:lnTo>
                  <a:pt x="471443" y="27164"/>
                </a:lnTo>
                <a:lnTo>
                  <a:pt x="475495" y="22531"/>
                </a:lnTo>
                <a:lnTo>
                  <a:pt x="474778" y="11816"/>
                </a:lnTo>
                <a:lnTo>
                  <a:pt x="470207" y="7818"/>
                </a:lnTo>
                <a:close/>
              </a:path>
              <a:path w="772160" h="43180">
                <a:moveTo>
                  <a:pt x="594690" y="26948"/>
                </a:moveTo>
                <a:lnTo>
                  <a:pt x="601537" y="27714"/>
                </a:lnTo>
                <a:lnTo>
                  <a:pt x="601668" y="27610"/>
                </a:lnTo>
                <a:lnTo>
                  <a:pt x="596192" y="27118"/>
                </a:lnTo>
                <a:lnTo>
                  <a:pt x="594690" y="26948"/>
                </a:lnTo>
                <a:close/>
              </a:path>
              <a:path w="772160" h="43180">
                <a:moveTo>
                  <a:pt x="693393" y="8388"/>
                </a:moveTo>
                <a:lnTo>
                  <a:pt x="668949" y="8388"/>
                </a:lnTo>
                <a:lnTo>
                  <a:pt x="673542" y="12395"/>
                </a:lnTo>
                <a:lnTo>
                  <a:pt x="673635" y="13115"/>
                </a:lnTo>
                <a:lnTo>
                  <a:pt x="674319" y="23152"/>
                </a:lnTo>
                <a:lnTo>
                  <a:pt x="670338" y="27714"/>
                </a:lnTo>
                <a:lnTo>
                  <a:pt x="674570" y="27370"/>
                </a:lnTo>
                <a:lnTo>
                  <a:pt x="684213" y="26376"/>
                </a:lnTo>
                <a:lnTo>
                  <a:pt x="691710" y="25495"/>
                </a:lnTo>
                <a:lnTo>
                  <a:pt x="698118" y="24709"/>
                </a:lnTo>
                <a:lnTo>
                  <a:pt x="693263" y="20941"/>
                </a:lnTo>
                <a:lnTo>
                  <a:pt x="691921" y="10284"/>
                </a:lnTo>
                <a:lnTo>
                  <a:pt x="693393" y="8388"/>
                </a:lnTo>
                <a:close/>
              </a:path>
              <a:path w="772160" h="43180">
                <a:moveTo>
                  <a:pt x="593037" y="7190"/>
                </a:moveTo>
                <a:lnTo>
                  <a:pt x="588223" y="11028"/>
                </a:lnTo>
                <a:lnTo>
                  <a:pt x="587205" y="20042"/>
                </a:lnTo>
                <a:lnTo>
                  <a:pt x="587120" y="21829"/>
                </a:lnTo>
                <a:lnTo>
                  <a:pt x="590862" y="26516"/>
                </a:lnTo>
                <a:lnTo>
                  <a:pt x="596192" y="27118"/>
                </a:lnTo>
                <a:lnTo>
                  <a:pt x="601668" y="27610"/>
                </a:lnTo>
                <a:lnTo>
                  <a:pt x="606343" y="23883"/>
                </a:lnTo>
                <a:lnTo>
                  <a:pt x="607445" y="14126"/>
                </a:lnTo>
                <a:lnTo>
                  <a:pt x="607473" y="13115"/>
                </a:lnTo>
                <a:lnTo>
                  <a:pt x="603711" y="8395"/>
                </a:lnTo>
                <a:lnTo>
                  <a:pt x="593037" y="7190"/>
                </a:lnTo>
                <a:close/>
              </a:path>
              <a:path w="772160" h="43180">
                <a:moveTo>
                  <a:pt x="520428" y="6210"/>
                </a:moveTo>
                <a:lnTo>
                  <a:pt x="495288" y="6701"/>
                </a:lnTo>
                <a:lnTo>
                  <a:pt x="480029" y="7268"/>
                </a:lnTo>
                <a:lnTo>
                  <a:pt x="470207" y="7818"/>
                </a:lnTo>
                <a:lnTo>
                  <a:pt x="474778" y="11816"/>
                </a:lnTo>
                <a:lnTo>
                  <a:pt x="475495" y="22531"/>
                </a:lnTo>
                <a:lnTo>
                  <a:pt x="471443" y="27164"/>
                </a:lnTo>
                <a:lnTo>
                  <a:pt x="466510" y="27498"/>
                </a:lnTo>
                <a:lnTo>
                  <a:pt x="481060" y="26687"/>
                </a:lnTo>
                <a:lnTo>
                  <a:pt x="496052" y="26134"/>
                </a:lnTo>
                <a:lnTo>
                  <a:pt x="521647" y="25634"/>
                </a:lnTo>
                <a:lnTo>
                  <a:pt x="520677" y="25634"/>
                </a:lnTo>
                <a:lnTo>
                  <a:pt x="516397" y="21452"/>
                </a:lnTo>
                <a:lnTo>
                  <a:pt x="516271" y="21104"/>
                </a:lnTo>
                <a:lnTo>
                  <a:pt x="516148" y="10593"/>
                </a:lnTo>
                <a:lnTo>
                  <a:pt x="520428" y="6210"/>
                </a:lnTo>
                <a:close/>
              </a:path>
              <a:path w="772160" h="43180">
                <a:moveTo>
                  <a:pt x="579054" y="6268"/>
                </a:moveTo>
                <a:lnTo>
                  <a:pt x="581038" y="6343"/>
                </a:lnTo>
                <a:lnTo>
                  <a:pt x="585223" y="10858"/>
                </a:lnTo>
                <a:lnTo>
                  <a:pt x="584821" y="21452"/>
                </a:lnTo>
                <a:lnTo>
                  <a:pt x="584698" y="21701"/>
                </a:lnTo>
                <a:lnTo>
                  <a:pt x="580301" y="25777"/>
                </a:lnTo>
                <a:lnTo>
                  <a:pt x="582034" y="25843"/>
                </a:lnTo>
                <a:lnTo>
                  <a:pt x="589131" y="26320"/>
                </a:lnTo>
                <a:lnTo>
                  <a:pt x="590855" y="26515"/>
                </a:lnTo>
                <a:lnTo>
                  <a:pt x="587120" y="21829"/>
                </a:lnTo>
                <a:lnTo>
                  <a:pt x="587205" y="20042"/>
                </a:lnTo>
                <a:lnTo>
                  <a:pt x="588223" y="11028"/>
                </a:lnTo>
                <a:lnTo>
                  <a:pt x="593037" y="7190"/>
                </a:lnTo>
                <a:lnTo>
                  <a:pt x="590833" y="6941"/>
                </a:lnTo>
                <a:lnTo>
                  <a:pt x="583255" y="6427"/>
                </a:lnTo>
                <a:lnTo>
                  <a:pt x="579054" y="6268"/>
                </a:lnTo>
                <a:close/>
              </a:path>
              <a:path w="772160" h="43180">
                <a:moveTo>
                  <a:pt x="209840" y="25013"/>
                </a:moveTo>
                <a:lnTo>
                  <a:pt x="181512" y="25573"/>
                </a:lnTo>
                <a:lnTo>
                  <a:pt x="113765" y="26218"/>
                </a:lnTo>
                <a:lnTo>
                  <a:pt x="203957" y="26191"/>
                </a:lnTo>
                <a:lnTo>
                  <a:pt x="204962" y="25134"/>
                </a:lnTo>
                <a:lnTo>
                  <a:pt x="209840" y="25013"/>
                </a:lnTo>
                <a:close/>
              </a:path>
              <a:path w="772160" h="43180">
                <a:moveTo>
                  <a:pt x="574934" y="25573"/>
                </a:moveTo>
                <a:lnTo>
                  <a:pt x="580293" y="25777"/>
                </a:lnTo>
                <a:lnTo>
                  <a:pt x="574934" y="25573"/>
                </a:lnTo>
                <a:close/>
              </a:path>
              <a:path w="772160" h="43180">
                <a:moveTo>
                  <a:pt x="570225" y="6010"/>
                </a:moveTo>
                <a:lnTo>
                  <a:pt x="565790" y="10120"/>
                </a:lnTo>
                <a:lnTo>
                  <a:pt x="565554" y="16333"/>
                </a:lnTo>
                <a:lnTo>
                  <a:pt x="565462" y="20941"/>
                </a:lnTo>
                <a:lnTo>
                  <a:pt x="569567" y="25369"/>
                </a:lnTo>
                <a:lnTo>
                  <a:pt x="580301" y="25777"/>
                </a:lnTo>
                <a:lnTo>
                  <a:pt x="584698" y="21701"/>
                </a:lnTo>
                <a:lnTo>
                  <a:pt x="584821" y="21452"/>
                </a:lnTo>
                <a:lnTo>
                  <a:pt x="585223" y="10858"/>
                </a:lnTo>
                <a:lnTo>
                  <a:pt x="581038" y="6343"/>
                </a:lnTo>
                <a:lnTo>
                  <a:pt x="575637" y="6138"/>
                </a:lnTo>
                <a:lnTo>
                  <a:pt x="570225" y="6010"/>
                </a:lnTo>
                <a:close/>
              </a:path>
              <a:path w="772160" h="43180">
                <a:moveTo>
                  <a:pt x="531190" y="6062"/>
                </a:moveTo>
                <a:lnTo>
                  <a:pt x="520428" y="6210"/>
                </a:lnTo>
                <a:lnTo>
                  <a:pt x="516371" y="10364"/>
                </a:lnTo>
                <a:lnTo>
                  <a:pt x="516271" y="21104"/>
                </a:lnTo>
                <a:lnTo>
                  <a:pt x="516397" y="21452"/>
                </a:lnTo>
                <a:lnTo>
                  <a:pt x="520677" y="25634"/>
                </a:lnTo>
                <a:lnTo>
                  <a:pt x="531428" y="25498"/>
                </a:lnTo>
                <a:lnTo>
                  <a:pt x="535720" y="21104"/>
                </a:lnTo>
                <a:lnTo>
                  <a:pt x="535594" y="10364"/>
                </a:lnTo>
                <a:lnTo>
                  <a:pt x="531190" y="6062"/>
                </a:lnTo>
                <a:close/>
              </a:path>
              <a:path w="772160" h="43180">
                <a:moveTo>
                  <a:pt x="569474" y="25269"/>
                </a:moveTo>
                <a:lnTo>
                  <a:pt x="550491" y="25269"/>
                </a:lnTo>
                <a:lnTo>
                  <a:pt x="562720" y="25286"/>
                </a:lnTo>
                <a:lnTo>
                  <a:pt x="574934" y="25573"/>
                </a:lnTo>
                <a:lnTo>
                  <a:pt x="569567" y="25369"/>
                </a:lnTo>
                <a:close/>
              </a:path>
              <a:path w="772160" h="43180">
                <a:moveTo>
                  <a:pt x="570167" y="6062"/>
                </a:moveTo>
                <a:lnTo>
                  <a:pt x="531190" y="6062"/>
                </a:lnTo>
                <a:lnTo>
                  <a:pt x="535594" y="10364"/>
                </a:lnTo>
                <a:lnTo>
                  <a:pt x="535720" y="21104"/>
                </a:lnTo>
                <a:lnTo>
                  <a:pt x="531428" y="25498"/>
                </a:lnTo>
                <a:lnTo>
                  <a:pt x="550491" y="25269"/>
                </a:lnTo>
                <a:lnTo>
                  <a:pt x="569474" y="25269"/>
                </a:lnTo>
                <a:lnTo>
                  <a:pt x="565462" y="20941"/>
                </a:lnTo>
                <a:lnTo>
                  <a:pt x="565554" y="16333"/>
                </a:lnTo>
                <a:lnTo>
                  <a:pt x="565790" y="10120"/>
                </a:lnTo>
                <a:lnTo>
                  <a:pt x="570167" y="6062"/>
                </a:lnTo>
                <a:close/>
              </a:path>
              <a:path w="772160" h="43180">
                <a:moveTo>
                  <a:pt x="278923" y="21829"/>
                </a:moveTo>
                <a:lnTo>
                  <a:pt x="262633" y="22840"/>
                </a:lnTo>
                <a:lnTo>
                  <a:pt x="245043" y="23751"/>
                </a:lnTo>
                <a:lnTo>
                  <a:pt x="227445" y="24477"/>
                </a:lnTo>
                <a:lnTo>
                  <a:pt x="209840" y="25013"/>
                </a:lnTo>
                <a:lnTo>
                  <a:pt x="214806" y="24937"/>
                </a:lnTo>
                <a:lnTo>
                  <a:pt x="272666" y="24937"/>
                </a:lnTo>
                <a:lnTo>
                  <a:pt x="275156" y="22089"/>
                </a:lnTo>
                <a:lnTo>
                  <a:pt x="278923" y="21829"/>
                </a:lnTo>
                <a:close/>
              </a:path>
              <a:path w="772160" h="43180">
                <a:moveTo>
                  <a:pt x="706390" y="4106"/>
                </a:moveTo>
                <a:lnTo>
                  <a:pt x="695697" y="5420"/>
                </a:lnTo>
                <a:lnTo>
                  <a:pt x="692048" y="10120"/>
                </a:lnTo>
                <a:lnTo>
                  <a:pt x="691960" y="10593"/>
                </a:lnTo>
                <a:lnTo>
                  <a:pt x="693263" y="20941"/>
                </a:lnTo>
                <a:lnTo>
                  <a:pt x="698118" y="24709"/>
                </a:lnTo>
                <a:lnTo>
                  <a:pt x="708817" y="23332"/>
                </a:lnTo>
                <a:lnTo>
                  <a:pt x="712560" y="18510"/>
                </a:lnTo>
                <a:lnTo>
                  <a:pt x="711217" y="7853"/>
                </a:lnTo>
                <a:lnTo>
                  <a:pt x="706390" y="4106"/>
                </a:lnTo>
                <a:close/>
              </a:path>
              <a:path w="772160" h="43180">
                <a:moveTo>
                  <a:pt x="708817" y="23332"/>
                </a:moveTo>
                <a:lnTo>
                  <a:pt x="703912" y="23984"/>
                </a:lnTo>
                <a:lnTo>
                  <a:pt x="708784" y="23374"/>
                </a:lnTo>
                <a:close/>
              </a:path>
              <a:path w="772160" h="43180">
                <a:moveTo>
                  <a:pt x="764947" y="0"/>
                </a:moveTo>
                <a:lnTo>
                  <a:pt x="748926" y="248"/>
                </a:lnTo>
                <a:lnTo>
                  <a:pt x="732910" y="1269"/>
                </a:lnTo>
                <a:lnTo>
                  <a:pt x="716933" y="2843"/>
                </a:lnTo>
                <a:lnTo>
                  <a:pt x="706390" y="4106"/>
                </a:lnTo>
                <a:lnTo>
                  <a:pt x="711217" y="7853"/>
                </a:lnTo>
                <a:lnTo>
                  <a:pt x="712560" y="18510"/>
                </a:lnTo>
                <a:lnTo>
                  <a:pt x="708817" y="23332"/>
                </a:lnTo>
                <a:lnTo>
                  <a:pt x="719367" y="21929"/>
                </a:lnTo>
                <a:lnTo>
                  <a:pt x="735265" y="19435"/>
                </a:lnTo>
                <a:lnTo>
                  <a:pt x="771796" y="8121"/>
                </a:lnTo>
                <a:lnTo>
                  <a:pt x="771854" y="7763"/>
                </a:lnTo>
                <a:lnTo>
                  <a:pt x="770168" y="1896"/>
                </a:lnTo>
                <a:lnTo>
                  <a:pt x="767734" y="36"/>
                </a:lnTo>
                <a:lnTo>
                  <a:pt x="764947" y="0"/>
                </a:lnTo>
                <a:close/>
              </a:path>
              <a:path w="772160" h="43180">
                <a:moveTo>
                  <a:pt x="379224" y="14484"/>
                </a:moveTo>
                <a:lnTo>
                  <a:pt x="278923" y="21829"/>
                </a:lnTo>
                <a:lnTo>
                  <a:pt x="285358" y="21452"/>
                </a:lnTo>
                <a:lnTo>
                  <a:pt x="369929" y="21452"/>
                </a:lnTo>
                <a:lnTo>
                  <a:pt x="369820" y="20042"/>
                </a:lnTo>
                <a:lnTo>
                  <a:pt x="369825" y="19435"/>
                </a:lnTo>
                <a:lnTo>
                  <a:pt x="373705" y="14908"/>
                </a:lnTo>
                <a:lnTo>
                  <a:pt x="379224" y="14484"/>
                </a:lnTo>
                <a:close/>
              </a:path>
              <a:path w="772160" h="43180">
                <a:moveTo>
                  <a:pt x="459406" y="8506"/>
                </a:moveTo>
                <a:lnTo>
                  <a:pt x="447209" y="9350"/>
                </a:lnTo>
                <a:lnTo>
                  <a:pt x="379224" y="14484"/>
                </a:lnTo>
                <a:lnTo>
                  <a:pt x="384263" y="14126"/>
                </a:lnTo>
                <a:lnTo>
                  <a:pt x="455444" y="14126"/>
                </a:lnTo>
                <a:lnTo>
                  <a:pt x="455376" y="13115"/>
                </a:lnTo>
                <a:lnTo>
                  <a:pt x="459406" y="8506"/>
                </a:lnTo>
                <a:close/>
              </a:path>
              <a:path w="772160" h="43180">
                <a:moveTo>
                  <a:pt x="663591" y="8752"/>
                </a:moveTo>
                <a:lnTo>
                  <a:pt x="655135" y="9177"/>
                </a:lnTo>
                <a:lnTo>
                  <a:pt x="646666" y="9350"/>
                </a:lnTo>
                <a:lnTo>
                  <a:pt x="658031" y="9350"/>
                </a:lnTo>
                <a:lnTo>
                  <a:pt x="658233" y="9118"/>
                </a:lnTo>
                <a:lnTo>
                  <a:pt x="663591" y="8752"/>
                </a:lnTo>
                <a:close/>
              </a:path>
              <a:path w="772160" h="43180">
                <a:moveTo>
                  <a:pt x="624693" y="9152"/>
                </a:moveTo>
                <a:lnTo>
                  <a:pt x="624358" y="9152"/>
                </a:lnTo>
                <a:lnTo>
                  <a:pt x="626613" y="9184"/>
                </a:lnTo>
                <a:lnTo>
                  <a:pt x="624693" y="9152"/>
                </a:lnTo>
                <a:close/>
              </a:path>
              <a:path w="772160" h="43180">
                <a:moveTo>
                  <a:pt x="706353" y="4077"/>
                </a:moveTo>
                <a:lnTo>
                  <a:pt x="688047" y="6345"/>
                </a:lnTo>
                <a:lnTo>
                  <a:pt x="682336" y="7019"/>
                </a:lnTo>
                <a:lnTo>
                  <a:pt x="672971" y="7988"/>
                </a:lnTo>
                <a:lnTo>
                  <a:pt x="663591" y="8752"/>
                </a:lnTo>
                <a:lnTo>
                  <a:pt x="668949" y="8388"/>
                </a:lnTo>
                <a:lnTo>
                  <a:pt x="693393" y="8388"/>
                </a:lnTo>
                <a:lnTo>
                  <a:pt x="695697" y="5420"/>
                </a:lnTo>
                <a:lnTo>
                  <a:pt x="706390" y="4106"/>
                </a:lnTo>
                <a:close/>
              </a:path>
              <a:path w="772160" h="43180">
                <a:moveTo>
                  <a:pt x="465740" y="8068"/>
                </a:moveTo>
                <a:lnTo>
                  <a:pt x="459428" y="8481"/>
                </a:lnTo>
                <a:lnTo>
                  <a:pt x="465740" y="8068"/>
                </a:lnTo>
                <a:close/>
              </a:path>
              <a:path w="772160" h="43180">
                <a:moveTo>
                  <a:pt x="470145" y="7763"/>
                </a:moveTo>
                <a:lnTo>
                  <a:pt x="465740" y="8068"/>
                </a:lnTo>
                <a:lnTo>
                  <a:pt x="470207" y="7818"/>
                </a:lnTo>
                <a:close/>
              </a:path>
              <a:path w="772160" h="43180">
                <a:moveTo>
                  <a:pt x="550747" y="5823"/>
                </a:moveTo>
                <a:lnTo>
                  <a:pt x="520449" y="6188"/>
                </a:lnTo>
                <a:lnTo>
                  <a:pt x="531190" y="6062"/>
                </a:lnTo>
                <a:lnTo>
                  <a:pt x="570167" y="6062"/>
                </a:lnTo>
                <a:lnTo>
                  <a:pt x="563216" y="5843"/>
                </a:lnTo>
                <a:lnTo>
                  <a:pt x="550747" y="5823"/>
                </a:lnTo>
                <a:close/>
              </a:path>
              <a:path w="772160" h="43180">
                <a:moveTo>
                  <a:pt x="570304" y="5935"/>
                </a:moveTo>
                <a:lnTo>
                  <a:pt x="575637" y="6138"/>
                </a:lnTo>
                <a:lnTo>
                  <a:pt x="570304" y="5935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44069" y="3704386"/>
            <a:ext cx="619564" cy="4201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52888" y="3412432"/>
            <a:ext cx="598452" cy="19229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74740" y="3484702"/>
            <a:ext cx="766081" cy="3733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91080" y="3890520"/>
            <a:ext cx="938038" cy="269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056063" y="3497116"/>
            <a:ext cx="468847" cy="4641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83130" y="3860882"/>
            <a:ext cx="576648" cy="4007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91861" y="2757072"/>
            <a:ext cx="913881" cy="4343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074187" y="4031315"/>
            <a:ext cx="128441" cy="1700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343700" y="4048473"/>
            <a:ext cx="266621" cy="14605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25656" y="4030041"/>
            <a:ext cx="196392" cy="15423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18065" y="3957792"/>
            <a:ext cx="331990" cy="22867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421066" y="4023907"/>
            <a:ext cx="227206" cy="26731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464880" y="4124483"/>
            <a:ext cx="244961" cy="17526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774977" y="4138179"/>
            <a:ext cx="603512" cy="16256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341509" y="4453528"/>
            <a:ext cx="1224582" cy="232392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6.39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C9E31A-21CE-8C6B-A6C5-AFDFD970630B}"/>
              </a:ext>
            </a:extLst>
          </p:cNvPr>
          <p:cNvSpPr txBox="1"/>
          <p:nvPr/>
        </p:nvSpPr>
        <p:spPr>
          <a:xfrm>
            <a:off x="1269991" y="1192361"/>
            <a:ext cx="5258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ปล่อยให้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Work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Finish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เป็นเวกเตอร์ที่มีความยาว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m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ตามลำดับ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8429" y="296037"/>
            <a:ext cx="53257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Detection</a:t>
            </a:r>
            <a:r>
              <a:rPr sz="3200" spc="-70" dirty="0"/>
              <a:t> </a:t>
            </a:r>
            <a:r>
              <a:rPr sz="3200" spc="-5" dirty="0"/>
              <a:t>Algorithm</a:t>
            </a:r>
            <a:r>
              <a:rPr sz="3200" spc="-50" dirty="0"/>
              <a:t> </a:t>
            </a:r>
            <a:r>
              <a:rPr sz="3200" dirty="0"/>
              <a:t>(Cont.)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34440" y="1449070"/>
            <a:ext cx="7614284" cy="163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indent="-342900">
              <a:lnSpc>
                <a:spcPts val="2050"/>
              </a:lnSpc>
              <a:spcBef>
                <a:spcPts val="100"/>
              </a:spcBef>
              <a:buFont typeface="Arial MT"/>
              <a:buAutoNum type="arabicPeriod" startAt="3"/>
              <a:tabLst>
                <a:tab pos="405765" algn="l"/>
                <a:tab pos="406400" algn="l"/>
              </a:tabLst>
            </a:pPr>
            <a:r>
              <a:rPr sz="1800" i="1" spc="-5" dirty="0">
                <a:latin typeface="Arial"/>
                <a:cs typeface="Arial"/>
              </a:rPr>
              <a:t>Work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Work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Allocation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endParaRPr sz="1800" baseline="-20833" dirty="0">
              <a:latin typeface="Arial"/>
              <a:cs typeface="Arial"/>
            </a:endParaRPr>
          </a:p>
          <a:p>
            <a:pPr marL="406400">
              <a:lnSpc>
                <a:spcPts val="1945"/>
              </a:lnSpc>
            </a:pPr>
            <a:r>
              <a:rPr sz="1800" i="1" spc="-5" dirty="0">
                <a:latin typeface="Arial"/>
                <a:cs typeface="Arial"/>
              </a:rPr>
              <a:t>Finish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true</a:t>
            </a:r>
            <a:endParaRPr sz="1800" dirty="0">
              <a:latin typeface="Arial"/>
              <a:cs typeface="Arial"/>
            </a:endParaRPr>
          </a:p>
          <a:p>
            <a:pPr marL="406400">
              <a:lnSpc>
                <a:spcPts val="2055"/>
              </a:lnSpc>
            </a:pPr>
            <a:r>
              <a:rPr sz="1800" spc="-5" dirty="0">
                <a:latin typeface="Arial MT"/>
                <a:cs typeface="Arial MT"/>
              </a:rPr>
              <a:t>go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step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350" dirty="0">
              <a:latin typeface="Arial MT"/>
              <a:cs typeface="Arial MT"/>
            </a:endParaRPr>
          </a:p>
          <a:p>
            <a:pPr marL="406400" marR="30480" indent="-342900">
              <a:lnSpc>
                <a:spcPts val="1939"/>
              </a:lnSpc>
              <a:spcBef>
                <a:spcPts val="5"/>
              </a:spcBef>
              <a:buAutoNum type="arabicPeriod" startAt="4"/>
              <a:tabLst>
                <a:tab pos="405765" algn="l"/>
                <a:tab pos="40640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Finish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-5" dirty="0">
                <a:latin typeface="Arial MT"/>
                <a:cs typeface="Arial MT"/>
              </a:rPr>
              <a:t> false,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some 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95" dirty="0">
                <a:latin typeface="Times New Roman"/>
                <a:cs typeface="Times New Roman"/>
              </a:rPr>
              <a:t> </a:t>
            </a:r>
            <a:r>
              <a:rPr sz="1800" i="1" spc="-5" dirty="0">
                <a:latin typeface="Arial"/>
                <a:cs typeface="Arial"/>
              </a:rPr>
              <a:t>n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in</a:t>
            </a:r>
            <a:r>
              <a:rPr sz="1800" spc="-10" dirty="0">
                <a:latin typeface="Arial MT"/>
                <a:cs typeface="Arial MT"/>
              </a:rPr>
              <a:t> deadlock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state.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Moreover,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Finish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 </a:t>
            </a:r>
            <a:r>
              <a:rPr sz="1800" i="1" spc="-5" dirty="0">
                <a:latin typeface="Arial"/>
                <a:cs typeface="Arial"/>
              </a:rPr>
              <a:t>false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r>
              <a:rPr sz="1800" i="1" spc="240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 deadlocked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3165" y="3856482"/>
            <a:ext cx="67011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66"/>
                </a:solidFill>
                <a:latin typeface="Arial"/>
                <a:cs typeface="Arial"/>
              </a:rPr>
              <a:t>Algorithm</a:t>
            </a:r>
            <a:r>
              <a:rPr sz="1800" b="1" spc="25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66"/>
                </a:solidFill>
                <a:latin typeface="Arial"/>
                <a:cs typeface="Arial"/>
              </a:rPr>
              <a:t>requires an</a:t>
            </a:r>
            <a:r>
              <a:rPr sz="1800" b="1" dirty="0">
                <a:solidFill>
                  <a:srgbClr val="FF0066"/>
                </a:solidFill>
                <a:latin typeface="Arial"/>
                <a:cs typeface="Arial"/>
              </a:rPr>
              <a:t> order of</a:t>
            </a:r>
            <a:r>
              <a:rPr sz="1800" b="1" spc="-5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66"/>
                </a:solidFill>
                <a:latin typeface="Arial"/>
                <a:cs typeface="Arial"/>
              </a:rPr>
              <a:t>O(</a:t>
            </a:r>
            <a:r>
              <a:rPr sz="1800" b="1" i="1" dirty="0">
                <a:solidFill>
                  <a:srgbClr val="FF0066"/>
                </a:solidFill>
                <a:latin typeface="Arial"/>
                <a:cs typeface="Arial"/>
              </a:rPr>
              <a:t>m</a:t>
            </a:r>
            <a:r>
              <a:rPr sz="1800" b="1" i="1" spc="-5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66"/>
                </a:solidFill>
                <a:latin typeface="Arial"/>
                <a:cs typeface="Arial"/>
              </a:rPr>
              <a:t>x</a:t>
            </a:r>
            <a:r>
              <a:rPr sz="1800" b="1" spc="-10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i="1" dirty="0">
                <a:solidFill>
                  <a:srgbClr val="FF0066"/>
                </a:solidFill>
                <a:latin typeface="Arial"/>
                <a:cs typeface="Arial"/>
              </a:rPr>
              <a:t>n</a:t>
            </a:r>
            <a:r>
              <a:rPr sz="1800" b="1" baseline="25462" dirty="0">
                <a:solidFill>
                  <a:srgbClr val="FF0066"/>
                </a:solidFill>
                <a:latin typeface="Arial"/>
                <a:cs typeface="Arial"/>
              </a:rPr>
              <a:t>2)</a:t>
            </a:r>
            <a:r>
              <a:rPr sz="1800" b="1" spc="232" baseline="25462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66"/>
                </a:solidFill>
                <a:latin typeface="Arial"/>
                <a:cs typeface="Arial"/>
              </a:rPr>
              <a:t>operations</a:t>
            </a:r>
            <a:r>
              <a:rPr sz="1800" b="1" spc="-20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spc="-190" dirty="0">
                <a:solidFill>
                  <a:srgbClr val="FF0066"/>
                </a:solidFill>
                <a:latin typeface="Arial"/>
                <a:cs typeface="Arial"/>
              </a:rPr>
              <a:t>to</a:t>
            </a:r>
            <a:r>
              <a:rPr sz="1800" b="1" u="sng" spc="70" dirty="0">
                <a:solidFill>
                  <a:srgbClr val="FF0066"/>
                </a:solidFill>
                <a:uFill>
                  <a:solidFill>
                    <a:srgbClr val="FFD300"/>
                  </a:solidFill>
                </a:u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66"/>
                </a:solidFill>
                <a:latin typeface="Arial"/>
                <a:cs typeface="Arial"/>
              </a:rPr>
              <a:t>detect </a:t>
            </a:r>
            <a:r>
              <a:rPr sz="1800" b="1" spc="-490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66"/>
                </a:solidFill>
                <a:latin typeface="Arial"/>
                <a:cs typeface="Arial"/>
              </a:rPr>
              <a:t>whether</a:t>
            </a:r>
            <a:r>
              <a:rPr sz="1800" b="1" spc="-35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66"/>
                </a:solidFill>
                <a:latin typeface="Arial"/>
                <a:cs typeface="Arial"/>
              </a:rPr>
              <a:t>the</a:t>
            </a:r>
            <a:r>
              <a:rPr sz="1800" b="1" spc="-10" dirty="0">
                <a:solidFill>
                  <a:srgbClr val="FF0066"/>
                </a:solidFill>
                <a:latin typeface="Arial"/>
                <a:cs typeface="Arial"/>
              </a:rPr>
              <a:t> system</a:t>
            </a:r>
            <a:r>
              <a:rPr sz="1800" b="1" spc="30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66"/>
                </a:solidFill>
                <a:latin typeface="Arial"/>
                <a:cs typeface="Arial"/>
              </a:rPr>
              <a:t>is</a:t>
            </a:r>
            <a:r>
              <a:rPr sz="1800" b="1" spc="-15" dirty="0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0066"/>
                </a:solidFill>
                <a:latin typeface="Arial"/>
                <a:cs typeface="Arial"/>
              </a:rPr>
              <a:t>in</a:t>
            </a:r>
            <a:r>
              <a:rPr sz="1800" b="1" spc="-5" dirty="0">
                <a:solidFill>
                  <a:srgbClr val="FF0066"/>
                </a:solidFill>
                <a:latin typeface="Arial"/>
                <a:cs typeface="Arial"/>
              </a:rPr>
              <a:t> deadlocked state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6" name="object 6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0852" y="1577736"/>
            <a:ext cx="428047" cy="19321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8477" y="1591024"/>
            <a:ext cx="983491" cy="15862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022391" y="1559045"/>
            <a:ext cx="1186815" cy="458470"/>
            <a:chOff x="5022391" y="1559045"/>
            <a:chExt cx="1186815" cy="45847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2391" y="1608644"/>
              <a:ext cx="137525" cy="1645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78752" y="1634793"/>
              <a:ext cx="130372" cy="1103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6832" y="1559045"/>
              <a:ext cx="1097838" cy="458190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55699" y="1834005"/>
            <a:ext cx="308650" cy="14234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54568" y="1816229"/>
            <a:ext cx="314940" cy="186190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6.40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02A20-CA0C-5B6B-1D0C-60813C6E437B}"/>
              </a:ext>
            </a:extLst>
          </p:cNvPr>
          <p:cNvSpPr txBox="1"/>
          <p:nvPr/>
        </p:nvSpPr>
        <p:spPr>
          <a:xfrm>
            <a:off x="1066800" y="3064072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Finish[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 == false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บางตัว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1 </a:t>
            </a:r>
            <a:r>
              <a:rPr lang="en-US" sz="1800" dirty="0">
                <a:solidFill>
                  <a:schemeClr val="tx2"/>
                </a:solidFill>
                <a:latin typeface="Symbol"/>
                <a:cs typeface="Symbol"/>
              </a:rPr>
              <a:t>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dirty="0">
                <a:solidFill>
                  <a:schemeClr val="tx2"/>
                </a:solidFill>
                <a:latin typeface="Symbol"/>
                <a:cs typeface="Symbol"/>
              </a:rPr>
              <a:t>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n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แสดงว่าระบบอยู่ในสถานะ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ยิ่งไปกว่านั้น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Finish[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 == false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แสดงว่า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เกิด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deadlocked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8939AD-354A-F5B2-DBE7-0DE6E600C5E3}"/>
              </a:ext>
            </a:extLst>
          </p:cNvPr>
          <p:cNvSpPr txBox="1"/>
          <p:nvPr/>
        </p:nvSpPr>
        <p:spPr>
          <a:xfrm>
            <a:off x="893165" y="4430522"/>
            <a:ext cx="6701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อัลกอริทึมต้องมีลำดับการดำเนินการ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O(m x n</a:t>
            </a:r>
            <a:r>
              <a:rPr lang="en-US" baseline="300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เพื่อตรวจสอบว่าระบบอยู่ในสถานะล็อคตายตัวหรือไม่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73923" y="5727079"/>
            <a:ext cx="1285240" cy="915035"/>
            <a:chOff x="7773923" y="5727079"/>
            <a:chExt cx="1285240" cy="915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5300" y="5727079"/>
              <a:ext cx="647676" cy="2411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5399" y="6270266"/>
              <a:ext cx="269806" cy="1762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56776" y="6178126"/>
              <a:ext cx="376946" cy="33813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80185" y="296037"/>
            <a:ext cx="61842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Example</a:t>
            </a:r>
            <a:r>
              <a:rPr sz="3200" spc="-30" dirty="0"/>
              <a:t> </a:t>
            </a:r>
            <a:r>
              <a:rPr sz="3200" dirty="0"/>
              <a:t>of</a:t>
            </a:r>
            <a:r>
              <a:rPr sz="3200" spc="-35" dirty="0"/>
              <a:t> </a:t>
            </a:r>
            <a:r>
              <a:rPr sz="3200" spc="-5" dirty="0"/>
              <a:t>Detection</a:t>
            </a:r>
            <a:r>
              <a:rPr sz="3200" spc="-55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02740" y="1260729"/>
            <a:ext cx="5358765" cy="94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 MT"/>
                <a:cs typeface="Arial MT"/>
              </a:rPr>
              <a:t>F</a:t>
            </a:r>
            <a:r>
              <a:rPr sz="1800" spc="-5" dirty="0">
                <a:latin typeface="Arial MT"/>
                <a:cs typeface="Arial MT"/>
              </a:rPr>
              <a:t>iv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processe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spc="240" baseline="-20833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thr</a:t>
            </a:r>
            <a:r>
              <a:rPr sz="1800" spc="-1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u</a:t>
            </a:r>
            <a:r>
              <a:rPr sz="1800" spc="-10" dirty="0">
                <a:latin typeface="Arial MT"/>
                <a:cs typeface="Arial MT"/>
              </a:rPr>
              <a:t>g</a:t>
            </a:r>
            <a:r>
              <a:rPr sz="1800" dirty="0">
                <a:latin typeface="Arial MT"/>
                <a:cs typeface="Arial MT"/>
              </a:rPr>
              <a:t>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baseline="-20833" dirty="0">
                <a:latin typeface="Arial MT"/>
                <a:cs typeface="Arial MT"/>
              </a:rPr>
              <a:t>4</a:t>
            </a:r>
            <a:r>
              <a:rPr sz="1800" dirty="0">
                <a:latin typeface="Arial MT"/>
                <a:cs typeface="Arial MT"/>
              </a:rPr>
              <a:t>;</a:t>
            </a:r>
            <a:r>
              <a:rPr sz="1800" spc="-1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thr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so</a:t>
            </a:r>
            <a:r>
              <a:rPr sz="1800" spc="-10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</a:t>
            </a:r>
            <a:r>
              <a:rPr sz="1800" spc="-20" dirty="0">
                <a:latin typeface="Arial MT"/>
                <a:cs typeface="Arial MT"/>
              </a:rPr>
              <a:t>y</a:t>
            </a:r>
            <a:r>
              <a:rPr sz="1800" spc="-5" dirty="0">
                <a:latin typeface="Arial MT"/>
                <a:cs typeface="Arial MT"/>
              </a:rPr>
              <a:t>p</a:t>
            </a:r>
            <a:r>
              <a:rPr sz="1800" spc="-10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s  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(7</a:t>
            </a:r>
            <a:r>
              <a:rPr sz="1800" spc="-5" dirty="0">
                <a:latin typeface="Arial MT"/>
                <a:cs typeface="Arial MT"/>
              </a:rPr>
              <a:t> instances),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B </a:t>
            </a:r>
            <a:r>
              <a:rPr sz="1800" dirty="0">
                <a:latin typeface="Arial MT"/>
                <a:cs typeface="Arial MT"/>
              </a:rPr>
              <a:t>(2</a:t>
            </a:r>
            <a:r>
              <a:rPr sz="1800" spc="-5" dirty="0">
                <a:latin typeface="Arial MT"/>
                <a:cs typeface="Arial MT"/>
              </a:rPr>
              <a:t> instances),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C </a:t>
            </a:r>
            <a:r>
              <a:rPr sz="1800" dirty="0">
                <a:latin typeface="Arial MT"/>
                <a:cs typeface="Arial MT"/>
              </a:rPr>
              <a:t>(6 </a:t>
            </a:r>
            <a:r>
              <a:rPr sz="1800" spc="-5" dirty="0">
                <a:latin typeface="Arial MT"/>
                <a:cs typeface="Arial MT"/>
              </a:rPr>
              <a:t>instances)</a:t>
            </a:r>
            <a:endParaRPr sz="1800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Snapshot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: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7940" y="1927225"/>
            <a:ext cx="265175" cy="274320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96032" y="2341367"/>
          <a:ext cx="5045075" cy="21193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4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0990" algn="ctr">
                        <a:lnSpc>
                          <a:spcPts val="1745"/>
                        </a:lnSpc>
                      </a:pPr>
                      <a:r>
                        <a:rPr sz="18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Allocation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ts val="1745"/>
                        </a:lnSpc>
                      </a:pPr>
                      <a:r>
                        <a:rPr sz="18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Request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2440">
                        <a:lnSpc>
                          <a:spcPts val="1745"/>
                        </a:lnSpc>
                      </a:pPr>
                      <a:r>
                        <a:rPr sz="18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Available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385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4724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76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0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31051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4724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14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1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2585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03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2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3055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897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3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2585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276982" y="4498340"/>
            <a:ext cx="1253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07390" algn="l"/>
              </a:tabLst>
            </a:pP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4	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9936" y="4498340"/>
            <a:ext cx="53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7940" y="5260543"/>
            <a:ext cx="265175" cy="27462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202740" y="5238699"/>
            <a:ext cx="66128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Sequence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&lt;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-7" baseline="-20833" dirty="0">
                <a:solidFill>
                  <a:srgbClr val="FF0000"/>
                </a:solidFill>
                <a:latin typeface="Arial MT"/>
                <a:cs typeface="Arial MT"/>
              </a:rPr>
              <a:t>0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,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-7" baseline="-20833" dirty="0">
                <a:solidFill>
                  <a:srgbClr val="FF0000"/>
                </a:solidFill>
                <a:latin typeface="Arial MT"/>
                <a:cs typeface="Arial MT"/>
              </a:rPr>
              <a:t>2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,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baseline="-20833" dirty="0">
                <a:solidFill>
                  <a:srgbClr val="FF0000"/>
                </a:solidFill>
                <a:latin typeface="Arial MT"/>
                <a:cs typeface="Arial MT"/>
              </a:rPr>
              <a:t>3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,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-7" baseline="-20833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,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i="1" spc="-5" dirty="0">
                <a:solidFill>
                  <a:srgbClr val="FF0000"/>
                </a:solidFill>
                <a:latin typeface="Arial"/>
                <a:cs typeface="Arial"/>
              </a:rPr>
              <a:t>P</a:t>
            </a:r>
            <a:r>
              <a:rPr sz="1800" spc="-7" baseline="-20833" dirty="0">
                <a:solidFill>
                  <a:srgbClr val="FF0000"/>
                </a:solidFill>
                <a:latin typeface="Arial MT"/>
                <a:cs typeface="Arial MT"/>
              </a:rPr>
              <a:t>4</a:t>
            </a:r>
            <a:r>
              <a:rPr sz="1800" spc="-5" dirty="0">
                <a:latin typeface="Arial MT"/>
                <a:cs typeface="Arial MT"/>
              </a:rPr>
              <a:t>&gt;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result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Finish</a:t>
            </a:r>
            <a:r>
              <a:rPr sz="1800" spc="-5" dirty="0">
                <a:latin typeface="Arial MT"/>
                <a:cs typeface="Arial MT"/>
              </a:rPr>
              <a:t>[</a:t>
            </a:r>
            <a:r>
              <a:rPr sz="1800" i="1" spc="-5" dirty="0">
                <a:latin typeface="Arial"/>
                <a:cs typeface="Arial"/>
              </a:rPr>
              <a:t>i</a:t>
            </a:r>
            <a:r>
              <a:rPr sz="1800" spc="-5" dirty="0">
                <a:latin typeface="Arial MT"/>
                <a:cs typeface="Arial MT"/>
              </a:rPr>
              <a:t>]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true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i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6" name="object 16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35224" y="4181227"/>
            <a:ext cx="376864" cy="18251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54844" y="4245939"/>
            <a:ext cx="304436" cy="33528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45108" y="2035652"/>
            <a:ext cx="1469541" cy="97825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59682" y="4018021"/>
            <a:ext cx="402579" cy="34282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22020" y="5851884"/>
            <a:ext cx="485829" cy="255866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6235068" y="6083856"/>
            <a:ext cx="34290" cy="70485"/>
          </a:xfrm>
          <a:custGeom>
            <a:avLst/>
            <a:gdLst/>
            <a:ahLst/>
            <a:cxnLst/>
            <a:rect l="l" t="t" r="r" b="b"/>
            <a:pathLst>
              <a:path w="34289" h="70485">
                <a:moveTo>
                  <a:pt x="7124" y="47783"/>
                </a:moveTo>
                <a:lnTo>
                  <a:pt x="3336" y="48455"/>
                </a:lnTo>
                <a:lnTo>
                  <a:pt x="256" y="52863"/>
                </a:lnTo>
                <a:lnTo>
                  <a:pt x="0" y="54989"/>
                </a:lnTo>
                <a:lnTo>
                  <a:pt x="2031" y="60243"/>
                </a:lnTo>
                <a:lnTo>
                  <a:pt x="3716" y="63709"/>
                </a:lnTo>
                <a:lnTo>
                  <a:pt x="12293" y="70278"/>
                </a:lnTo>
                <a:lnTo>
                  <a:pt x="19903" y="67882"/>
                </a:lnTo>
                <a:lnTo>
                  <a:pt x="15807" y="67882"/>
                </a:lnTo>
                <a:lnTo>
                  <a:pt x="6925" y="63838"/>
                </a:lnTo>
                <a:lnTo>
                  <a:pt x="4964" y="58599"/>
                </a:lnTo>
                <a:lnTo>
                  <a:pt x="7677" y="52639"/>
                </a:lnTo>
                <a:lnTo>
                  <a:pt x="7786" y="50811"/>
                </a:lnTo>
                <a:lnTo>
                  <a:pt x="8055" y="48434"/>
                </a:lnTo>
                <a:lnTo>
                  <a:pt x="7124" y="47783"/>
                </a:lnTo>
                <a:close/>
              </a:path>
              <a:path w="34289" h="70485">
                <a:moveTo>
                  <a:pt x="8055" y="48434"/>
                </a:moveTo>
                <a:lnTo>
                  <a:pt x="7786" y="50811"/>
                </a:lnTo>
                <a:lnTo>
                  <a:pt x="7677" y="52639"/>
                </a:lnTo>
                <a:lnTo>
                  <a:pt x="4964" y="58599"/>
                </a:lnTo>
                <a:lnTo>
                  <a:pt x="6925" y="63838"/>
                </a:lnTo>
                <a:lnTo>
                  <a:pt x="15807" y="67882"/>
                </a:lnTo>
                <a:lnTo>
                  <a:pt x="20967" y="65950"/>
                </a:lnTo>
                <a:lnTo>
                  <a:pt x="23069" y="61480"/>
                </a:lnTo>
                <a:lnTo>
                  <a:pt x="24430" y="58488"/>
                </a:lnTo>
                <a:lnTo>
                  <a:pt x="24652" y="55920"/>
                </a:lnTo>
                <a:lnTo>
                  <a:pt x="23204" y="51900"/>
                </a:lnTo>
                <a:lnTo>
                  <a:pt x="19545" y="50179"/>
                </a:lnTo>
                <a:lnTo>
                  <a:pt x="10587" y="50179"/>
                </a:lnTo>
                <a:lnTo>
                  <a:pt x="9874" y="49705"/>
                </a:lnTo>
                <a:lnTo>
                  <a:pt x="8055" y="48434"/>
                </a:lnTo>
                <a:close/>
              </a:path>
              <a:path w="34289" h="70485">
                <a:moveTo>
                  <a:pt x="20967" y="65950"/>
                </a:moveTo>
                <a:lnTo>
                  <a:pt x="15807" y="67882"/>
                </a:lnTo>
                <a:lnTo>
                  <a:pt x="19903" y="67882"/>
                </a:lnTo>
                <a:lnTo>
                  <a:pt x="20086" y="67824"/>
                </a:lnTo>
                <a:lnTo>
                  <a:pt x="20967" y="65950"/>
                </a:lnTo>
                <a:close/>
              </a:path>
              <a:path w="34289" h="70485">
                <a:moveTo>
                  <a:pt x="23046" y="61530"/>
                </a:moveTo>
                <a:lnTo>
                  <a:pt x="20967" y="65950"/>
                </a:lnTo>
                <a:lnTo>
                  <a:pt x="23046" y="61530"/>
                </a:lnTo>
                <a:close/>
              </a:path>
              <a:path w="34289" h="70485">
                <a:moveTo>
                  <a:pt x="24652" y="55920"/>
                </a:moveTo>
                <a:lnTo>
                  <a:pt x="24430" y="58488"/>
                </a:lnTo>
                <a:lnTo>
                  <a:pt x="23046" y="61530"/>
                </a:lnTo>
                <a:lnTo>
                  <a:pt x="25100" y="57163"/>
                </a:lnTo>
                <a:lnTo>
                  <a:pt x="24652" y="55920"/>
                </a:lnTo>
                <a:close/>
              </a:path>
              <a:path w="34289" h="70485">
                <a:moveTo>
                  <a:pt x="25106" y="48588"/>
                </a:moveTo>
                <a:lnTo>
                  <a:pt x="16162" y="48588"/>
                </a:lnTo>
                <a:lnTo>
                  <a:pt x="23204" y="51900"/>
                </a:lnTo>
                <a:lnTo>
                  <a:pt x="24652" y="55920"/>
                </a:lnTo>
                <a:lnTo>
                  <a:pt x="24730" y="54989"/>
                </a:lnTo>
                <a:lnTo>
                  <a:pt x="25106" y="48588"/>
                </a:lnTo>
                <a:close/>
              </a:path>
              <a:path w="34289" h="70485">
                <a:moveTo>
                  <a:pt x="8554" y="42041"/>
                </a:moveTo>
                <a:lnTo>
                  <a:pt x="8376" y="45591"/>
                </a:lnTo>
                <a:lnTo>
                  <a:pt x="8174" y="47378"/>
                </a:lnTo>
                <a:lnTo>
                  <a:pt x="8085" y="48455"/>
                </a:lnTo>
                <a:lnTo>
                  <a:pt x="9874" y="49705"/>
                </a:lnTo>
                <a:lnTo>
                  <a:pt x="10587" y="50179"/>
                </a:lnTo>
                <a:lnTo>
                  <a:pt x="13097" y="48721"/>
                </a:lnTo>
                <a:lnTo>
                  <a:pt x="16162" y="48588"/>
                </a:lnTo>
                <a:lnTo>
                  <a:pt x="25106" y="48588"/>
                </a:lnTo>
                <a:lnTo>
                  <a:pt x="25172" y="46997"/>
                </a:lnTo>
                <a:lnTo>
                  <a:pt x="21035" y="46997"/>
                </a:lnTo>
                <a:lnTo>
                  <a:pt x="12037" y="46666"/>
                </a:lnTo>
                <a:lnTo>
                  <a:pt x="8543" y="42905"/>
                </a:lnTo>
                <a:lnTo>
                  <a:pt x="8554" y="42041"/>
                </a:lnTo>
                <a:close/>
              </a:path>
              <a:path w="34289" h="70485">
                <a:moveTo>
                  <a:pt x="16162" y="48588"/>
                </a:moveTo>
                <a:lnTo>
                  <a:pt x="13097" y="48721"/>
                </a:lnTo>
                <a:lnTo>
                  <a:pt x="10587" y="50179"/>
                </a:lnTo>
                <a:lnTo>
                  <a:pt x="19545" y="50179"/>
                </a:lnTo>
                <a:lnTo>
                  <a:pt x="16162" y="48588"/>
                </a:lnTo>
                <a:close/>
              </a:path>
              <a:path w="34289" h="70485">
                <a:moveTo>
                  <a:pt x="21102" y="30408"/>
                </a:moveTo>
                <a:lnTo>
                  <a:pt x="12308" y="30660"/>
                </a:lnTo>
                <a:lnTo>
                  <a:pt x="8846" y="34093"/>
                </a:lnTo>
                <a:lnTo>
                  <a:pt x="8557" y="41984"/>
                </a:lnTo>
                <a:lnTo>
                  <a:pt x="8543" y="42905"/>
                </a:lnTo>
                <a:lnTo>
                  <a:pt x="12037" y="46666"/>
                </a:lnTo>
                <a:lnTo>
                  <a:pt x="21035" y="46997"/>
                </a:lnTo>
                <a:lnTo>
                  <a:pt x="24815" y="43484"/>
                </a:lnTo>
                <a:lnTo>
                  <a:pt x="24871" y="41984"/>
                </a:lnTo>
                <a:lnTo>
                  <a:pt x="24855" y="33952"/>
                </a:lnTo>
                <a:lnTo>
                  <a:pt x="21102" y="30408"/>
                </a:lnTo>
                <a:close/>
              </a:path>
              <a:path w="34289" h="70485">
                <a:moveTo>
                  <a:pt x="24855" y="33952"/>
                </a:moveTo>
                <a:lnTo>
                  <a:pt x="24871" y="41984"/>
                </a:lnTo>
                <a:lnTo>
                  <a:pt x="24815" y="43484"/>
                </a:lnTo>
                <a:lnTo>
                  <a:pt x="21035" y="46997"/>
                </a:lnTo>
                <a:lnTo>
                  <a:pt x="25172" y="46997"/>
                </a:lnTo>
                <a:lnTo>
                  <a:pt x="25085" y="41984"/>
                </a:lnTo>
                <a:lnTo>
                  <a:pt x="24855" y="33952"/>
                </a:lnTo>
                <a:close/>
              </a:path>
              <a:path w="34289" h="70485">
                <a:moveTo>
                  <a:pt x="12377" y="13887"/>
                </a:moveTo>
                <a:lnTo>
                  <a:pt x="9293" y="21387"/>
                </a:lnTo>
                <a:lnTo>
                  <a:pt x="8554" y="42041"/>
                </a:lnTo>
                <a:lnTo>
                  <a:pt x="8846" y="34093"/>
                </a:lnTo>
                <a:lnTo>
                  <a:pt x="12308" y="30660"/>
                </a:lnTo>
                <a:lnTo>
                  <a:pt x="21102" y="30408"/>
                </a:lnTo>
                <a:lnTo>
                  <a:pt x="24718" y="30408"/>
                </a:lnTo>
                <a:lnTo>
                  <a:pt x="24385" y="24486"/>
                </a:lnTo>
                <a:lnTo>
                  <a:pt x="24419" y="24316"/>
                </a:lnTo>
                <a:lnTo>
                  <a:pt x="20032" y="24316"/>
                </a:lnTo>
                <a:lnTo>
                  <a:pt x="12815" y="21606"/>
                </a:lnTo>
                <a:lnTo>
                  <a:pt x="10989" y="17582"/>
                </a:lnTo>
                <a:lnTo>
                  <a:pt x="12377" y="13887"/>
                </a:lnTo>
                <a:close/>
              </a:path>
              <a:path w="34289" h="70485">
                <a:moveTo>
                  <a:pt x="24718" y="30408"/>
                </a:moveTo>
                <a:lnTo>
                  <a:pt x="21102" y="30408"/>
                </a:lnTo>
                <a:lnTo>
                  <a:pt x="24855" y="33952"/>
                </a:lnTo>
                <a:lnTo>
                  <a:pt x="24718" y="30408"/>
                </a:lnTo>
                <a:close/>
              </a:path>
              <a:path w="34289" h="70485">
                <a:moveTo>
                  <a:pt x="16972" y="8929"/>
                </a:moveTo>
                <a:lnTo>
                  <a:pt x="13693" y="10686"/>
                </a:lnTo>
                <a:lnTo>
                  <a:pt x="12329" y="14015"/>
                </a:lnTo>
                <a:lnTo>
                  <a:pt x="10989" y="17582"/>
                </a:lnTo>
                <a:lnTo>
                  <a:pt x="12815" y="21606"/>
                </a:lnTo>
                <a:lnTo>
                  <a:pt x="20032" y="24316"/>
                </a:lnTo>
                <a:lnTo>
                  <a:pt x="24057" y="22490"/>
                </a:lnTo>
                <a:lnTo>
                  <a:pt x="25519" y="18595"/>
                </a:lnTo>
                <a:lnTo>
                  <a:pt x="25678" y="18004"/>
                </a:lnTo>
                <a:lnTo>
                  <a:pt x="26478" y="14015"/>
                </a:lnTo>
                <a:lnTo>
                  <a:pt x="24025" y="10339"/>
                </a:lnTo>
                <a:lnTo>
                  <a:pt x="16972" y="8929"/>
                </a:lnTo>
                <a:close/>
              </a:path>
              <a:path w="34289" h="70485">
                <a:moveTo>
                  <a:pt x="25680" y="18004"/>
                </a:moveTo>
                <a:lnTo>
                  <a:pt x="25519" y="18595"/>
                </a:lnTo>
                <a:lnTo>
                  <a:pt x="24057" y="22490"/>
                </a:lnTo>
                <a:lnTo>
                  <a:pt x="20032" y="24316"/>
                </a:lnTo>
                <a:lnTo>
                  <a:pt x="24419" y="24316"/>
                </a:lnTo>
                <a:lnTo>
                  <a:pt x="25680" y="18004"/>
                </a:lnTo>
                <a:close/>
              </a:path>
              <a:path w="34289" h="70485">
                <a:moveTo>
                  <a:pt x="34078" y="8929"/>
                </a:moveTo>
                <a:lnTo>
                  <a:pt x="16972" y="8929"/>
                </a:lnTo>
                <a:lnTo>
                  <a:pt x="24025" y="10339"/>
                </a:lnTo>
                <a:lnTo>
                  <a:pt x="26478" y="14015"/>
                </a:lnTo>
                <a:lnTo>
                  <a:pt x="25706" y="17878"/>
                </a:lnTo>
                <a:lnTo>
                  <a:pt x="26000" y="16609"/>
                </a:lnTo>
                <a:lnTo>
                  <a:pt x="26408" y="15182"/>
                </a:lnTo>
                <a:lnTo>
                  <a:pt x="27226" y="13710"/>
                </a:lnTo>
                <a:lnTo>
                  <a:pt x="27646" y="12837"/>
                </a:lnTo>
                <a:lnTo>
                  <a:pt x="31454" y="12621"/>
                </a:lnTo>
                <a:lnTo>
                  <a:pt x="34118" y="9635"/>
                </a:lnTo>
                <a:lnTo>
                  <a:pt x="34078" y="8929"/>
                </a:lnTo>
                <a:close/>
              </a:path>
              <a:path w="34289" h="70485">
                <a:moveTo>
                  <a:pt x="30737" y="0"/>
                </a:moveTo>
                <a:lnTo>
                  <a:pt x="19504" y="637"/>
                </a:lnTo>
                <a:lnTo>
                  <a:pt x="14843" y="7319"/>
                </a:lnTo>
                <a:lnTo>
                  <a:pt x="12377" y="13887"/>
                </a:lnTo>
                <a:lnTo>
                  <a:pt x="13693" y="10686"/>
                </a:lnTo>
                <a:lnTo>
                  <a:pt x="16972" y="8929"/>
                </a:lnTo>
                <a:lnTo>
                  <a:pt x="34078" y="8929"/>
                </a:lnTo>
                <a:lnTo>
                  <a:pt x="33723" y="2665"/>
                </a:lnTo>
                <a:lnTo>
                  <a:pt x="30737" y="0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5772680" y="5804207"/>
            <a:ext cx="1895475" cy="714375"/>
            <a:chOff x="5772680" y="5804207"/>
            <a:chExt cx="1895475" cy="714375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10851" y="5853762"/>
              <a:ext cx="270178" cy="2458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31700" y="6066884"/>
              <a:ext cx="38159" cy="1019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0146" y="5804207"/>
              <a:ext cx="1007753" cy="69654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2680" y="6244729"/>
              <a:ext cx="708607" cy="273679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97951" y="2361246"/>
            <a:ext cx="703989" cy="23921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10325" y="2713838"/>
            <a:ext cx="307533" cy="120804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6.41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2F61A7-ACEC-9128-7B3C-1B1FEFCB26CD}"/>
              </a:ext>
            </a:extLst>
          </p:cNvPr>
          <p:cNvSpPr txBox="1"/>
          <p:nvPr/>
        </p:nvSpPr>
        <p:spPr>
          <a:xfrm>
            <a:off x="1110325" y="1000904"/>
            <a:ext cx="7806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ห้ากระบวนการ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P0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ถึง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P4;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ทรัพยากรสามประเภท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 (7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), B (2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C (6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9AB5BF-63AD-A768-967B-F3224069E323}"/>
              </a:ext>
            </a:extLst>
          </p:cNvPr>
          <p:cNvSpPr txBox="1"/>
          <p:nvPr/>
        </p:nvSpPr>
        <p:spPr>
          <a:xfrm>
            <a:off x="1255530" y="170907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ภาพรวม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ณ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เวลา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T</a:t>
            </a:r>
            <a:r>
              <a:rPr lang="en-US" baseline="-250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C4244-AF97-C2E8-B152-3683244DB2E9}"/>
              </a:ext>
            </a:extLst>
          </p:cNvPr>
          <p:cNvSpPr txBox="1"/>
          <p:nvPr/>
        </p:nvSpPr>
        <p:spPr>
          <a:xfrm>
            <a:off x="1145684" y="4954588"/>
            <a:ext cx="6505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&lt;P0, P2, P3, P1, P4&gt;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จะส่งผลให้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Finish[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] = true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สำหรับ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2185" y="296037"/>
            <a:ext cx="31197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Example</a:t>
            </a:r>
            <a:r>
              <a:rPr sz="3200" spc="-75" dirty="0"/>
              <a:t> </a:t>
            </a:r>
            <a:r>
              <a:rPr sz="3200" dirty="0"/>
              <a:t>(Cont.)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202740" y="1164717"/>
            <a:ext cx="4505325" cy="113665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5"/>
              </a:spcBef>
            </a:pPr>
            <a:r>
              <a:rPr sz="1800" i="1" dirty="0">
                <a:latin typeface="Arial"/>
                <a:cs typeface="Arial"/>
              </a:rPr>
              <a:t>P</a:t>
            </a:r>
            <a:r>
              <a:rPr sz="1800" baseline="-20833" dirty="0">
                <a:latin typeface="Arial MT"/>
                <a:cs typeface="Arial MT"/>
              </a:rPr>
              <a:t>2</a:t>
            </a:r>
            <a:r>
              <a:rPr sz="1800" spc="225" baseline="-20833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additional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type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C</a:t>
            </a:r>
            <a:endParaRPr sz="1800" dirty="0">
              <a:latin typeface="Arial"/>
              <a:cs typeface="Arial"/>
            </a:endParaRPr>
          </a:p>
          <a:p>
            <a:pPr marL="3106420" marR="668020" indent="-127000">
              <a:lnSpc>
                <a:spcPct val="135000"/>
              </a:lnSpc>
            </a:pPr>
            <a:r>
              <a:rPr sz="1800" i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</a:t>
            </a:r>
            <a:r>
              <a:rPr sz="18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</a:t>
            </a:r>
            <a:r>
              <a:rPr sz="1800" i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q</a:t>
            </a:r>
            <a:r>
              <a:rPr sz="1800" i="1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u</a:t>
            </a:r>
            <a:r>
              <a:rPr sz="1800" i="1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est </a:t>
            </a:r>
            <a:r>
              <a:rPr sz="1800" i="1" spc="-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B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</a:t>
            </a:r>
            <a:endParaRPr sz="18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67886" y="2437379"/>
          <a:ext cx="1224915" cy="1749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897">
                <a:tc>
                  <a:txBody>
                    <a:bodyPr/>
                    <a:lstStyle/>
                    <a:p>
                      <a:pPr marR="168275" algn="r">
                        <a:lnSpc>
                          <a:spcPts val="1745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0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745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168275" algn="r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1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50"/>
                        </a:lnSpc>
                      </a:pPr>
                      <a:r>
                        <a:rPr sz="18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FF0000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459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3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024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4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4245864"/>
            <a:ext cx="265175" cy="27431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471" y="4640579"/>
            <a:ext cx="234696" cy="2438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7940" y="1282572"/>
            <a:ext cx="1501584" cy="32076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471" y="5284927"/>
            <a:ext cx="234696" cy="2441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02740" y="4128008"/>
            <a:ext cx="7636509" cy="141097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5"/>
              </a:spcBef>
            </a:pPr>
            <a:r>
              <a:rPr sz="1800" dirty="0">
                <a:latin typeface="Arial MT"/>
                <a:cs typeface="Arial MT"/>
              </a:rPr>
              <a:t>State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system?</a:t>
            </a:r>
            <a:endParaRPr sz="1800" dirty="0">
              <a:latin typeface="Arial MT"/>
              <a:cs typeface="Arial MT"/>
            </a:endParaRPr>
          </a:p>
          <a:p>
            <a:pPr marL="438784" marR="3048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Can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reclaim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but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insufficient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resources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1800" spc="-48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fulfill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other processes</a:t>
            </a:r>
            <a:r>
              <a:rPr sz="1800" spc="-5" dirty="0">
                <a:latin typeface="Arial MT"/>
                <a:cs typeface="Arial MT"/>
              </a:rPr>
              <a:t>;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requests</a:t>
            </a:r>
            <a:endParaRPr sz="1800" dirty="0">
              <a:latin typeface="Arial MT"/>
              <a:cs typeface="Arial MT"/>
            </a:endParaRPr>
          </a:p>
          <a:p>
            <a:pPr marL="438784">
              <a:lnSpc>
                <a:spcPct val="100000"/>
              </a:lnSpc>
              <a:spcBef>
                <a:spcPts val="755"/>
              </a:spcBef>
            </a:pPr>
            <a:r>
              <a:rPr sz="1800" b="1" spc="-5" dirty="0">
                <a:solidFill>
                  <a:srgbClr val="FF0000"/>
                </a:solidFill>
                <a:latin typeface="Arial"/>
                <a:cs typeface="Arial"/>
              </a:rPr>
              <a:t>Deadlock</a:t>
            </a:r>
            <a:r>
              <a:rPr lang="en-US" sz="18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800" b="1" spc="-5" dirty="0">
                <a:solidFill>
                  <a:srgbClr val="FF0000"/>
                </a:solidFill>
                <a:latin typeface="Arial"/>
                <a:cs typeface="Arial"/>
              </a:rPr>
              <a:t>exists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consisting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1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32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2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3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and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4</a:t>
            </a:r>
            <a:endParaRPr sz="1800" baseline="-20833" dirty="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955" y="6079235"/>
            <a:ext cx="2118360" cy="365760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35"/>
              </a:spcBef>
            </a:pPr>
            <a:r>
              <a:rPr sz="1800" spc="-10" dirty="0">
                <a:latin typeface="Arial MT"/>
                <a:cs typeface="Arial MT"/>
              </a:rPr>
              <a:t>insufficient</a:t>
            </a:r>
            <a:r>
              <a:rPr sz="1800" dirty="0">
                <a:latin typeface="Arial MT"/>
                <a:cs typeface="Arial MT"/>
              </a:rPr>
              <a:t> : </a:t>
            </a:r>
            <a:r>
              <a:rPr sz="1800" spc="-220" dirty="0">
                <a:latin typeface="Microsoft Sans Serif"/>
                <a:cs typeface="Microsoft Sans Serif"/>
              </a:rPr>
              <a:t>ไม่เพียงพอ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2" name="object 12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3467" y="976153"/>
            <a:ext cx="926316" cy="60659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83353" y="959638"/>
            <a:ext cx="1359974" cy="35116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0366" y="3114545"/>
            <a:ext cx="115623" cy="31797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285968" y="3195614"/>
            <a:ext cx="159276" cy="177228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6533844" y="3358433"/>
            <a:ext cx="52705" cy="139065"/>
          </a:xfrm>
          <a:custGeom>
            <a:avLst/>
            <a:gdLst/>
            <a:ahLst/>
            <a:cxnLst/>
            <a:rect l="l" t="t" r="r" b="b"/>
            <a:pathLst>
              <a:path w="52704" h="139064">
                <a:moveTo>
                  <a:pt x="8663" y="92758"/>
                </a:moveTo>
                <a:lnTo>
                  <a:pt x="2275" y="93916"/>
                </a:lnTo>
                <a:lnTo>
                  <a:pt x="106" y="96455"/>
                </a:lnTo>
                <a:lnTo>
                  <a:pt x="0" y="108738"/>
                </a:lnTo>
                <a:lnTo>
                  <a:pt x="102" y="112858"/>
                </a:lnTo>
                <a:lnTo>
                  <a:pt x="14436" y="138544"/>
                </a:lnTo>
                <a:lnTo>
                  <a:pt x="18800" y="138106"/>
                </a:lnTo>
                <a:lnTo>
                  <a:pt x="13353" y="136794"/>
                </a:lnTo>
                <a:lnTo>
                  <a:pt x="7759" y="127651"/>
                </a:lnTo>
                <a:lnTo>
                  <a:pt x="9197" y="121678"/>
                </a:lnTo>
                <a:lnTo>
                  <a:pt x="17373" y="116676"/>
                </a:lnTo>
                <a:lnTo>
                  <a:pt x="15014" y="111578"/>
                </a:lnTo>
                <a:lnTo>
                  <a:pt x="13738" y="104893"/>
                </a:lnTo>
                <a:lnTo>
                  <a:pt x="11951" y="95037"/>
                </a:lnTo>
                <a:lnTo>
                  <a:pt x="8663" y="92758"/>
                </a:lnTo>
                <a:close/>
              </a:path>
              <a:path w="52704" h="139064">
                <a:moveTo>
                  <a:pt x="19676" y="138018"/>
                </a:moveTo>
                <a:lnTo>
                  <a:pt x="18800" y="138106"/>
                </a:lnTo>
                <a:lnTo>
                  <a:pt x="19326" y="138233"/>
                </a:lnTo>
                <a:lnTo>
                  <a:pt x="19676" y="138018"/>
                </a:lnTo>
                <a:close/>
              </a:path>
              <a:path w="52704" h="139064">
                <a:moveTo>
                  <a:pt x="17373" y="116676"/>
                </a:moveTo>
                <a:lnTo>
                  <a:pt x="9197" y="121678"/>
                </a:lnTo>
                <a:lnTo>
                  <a:pt x="7759" y="127651"/>
                </a:lnTo>
                <a:lnTo>
                  <a:pt x="13353" y="136794"/>
                </a:lnTo>
                <a:lnTo>
                  <a:pt x="18800" y="138106"/>
                </a:lnTo>
                <a:lnTo>
                  <a:pt x="19683" y="138014"/>
                </a:lnTo>
                <a:lnTo>
                  <a:pt x="23936" y="135411"/>
                </a:lnTo>
                <a:lnTo>
                  <a:pt x="28667" y="131847"/>
                </a:lnTo>
                <a:lnTo>
                  <a:pt x="29905" y="126626"/>
                </a:lnTo>
                <a:lnTo>
                  <a:pt x="25122" y="118872"/>
                </a:lnTo>
                <a:lnTo>
                  <a:pt x="22339" y="117514"/>
                </a:lnTo>
                <a:lnTo>
                  <a:pt x="17761" y="117514"/>
                </a:lnTo>
                <a:lnTo>
                  <a:pt x="17373" y="116676"/>
                </a:lnTo>
                <a:close/>
              </a:path>
              <a:path w="52704" h="139064">
                <a:moveTo>
                  <a:pt x="23815" y="135486"/>
                </a:moveTo>
                <a:lnTo>
                  <a:pt x="19676" y="138018"/>
                </a:lnTo>
                <a:lnTo>
                  <a:pt x="23815" y="135486"/>
                </a:lnTo>
                <a:close/>
              </a:path>
              <a:path w="52704" h="139064">
                <a:moveTo>
                  <a:pt x="28667" y="131847"/>
                </a:moveTo>
                <a:lnTo>
                  <a:pt x="23936" y="135411"/>
                </a:lnTo>
                <a:lnTo>
                  <a:pt x="28488" y="132604"/>
                </a:lnTo>
                <a:lnTo>
                  <a:pt x="28667" y="131847"/>
                </a:lnTo>
                <a:close/>
              </a:path>
              <a:path w="52704" h="139064">
                <a:moveTo>
                  <a:pt x="24079" y="117100"/>
                </a:moveTo>
                <a:lnTo>
                  <a:pt x="21490" y="117100"/>
                </a:lnTo>
                <a:lnTo>
                  <a:pt x="25122" y="118872"/>
                </a:lnTo>
                <a:lnTo>
                  <a:pt x="29905" y="126626"/>
                </a:lnTo>
                <a:lnTo>
                  <a:pt x="28667" y="131847"/>
                </a:lnTo>
                <a:lnTo>
                  <a:pt x="29113" y="131511"/>
                </a:lnTo>
                <a:lnTo>
                  <a:pt x="33626" y="126822"/>
                </a:lnTo>
                <a:lnTo>
                  <a:pt x="37139" y="122166"/>
                </a:lnTo>
                <a:lnTo>
                  <a:pt x="32258" y="122166"/>
                </a:lnTo>
                <a:lnTo>
                  <a:pt x="24079" y="117100"/>
                </a:lnTo>
                <a:close/>
              </a:path>
              <a:path w="52704" h="139064">
                <a:moveTo>
                  <a:pt x="33151" y="100488"/>
                </a:moveTo>
                <a:lnTo>
                  <a:pt x="27430" y="101909"/>
                </a:lnTo>
                <a:lnTo>
                  <a:pt x="21944" y="110765"/>
                </a:lnTo>
                <a:lnTo>
                  <a:pt x="23322" y="116631"/>
                </a:lnTo>
                <a:lnTo>
                  <a:pt x="32258" y="122166"/>
                </a:lnTo>
                <a:lnTo>
                  <a:pt x="38076" y="120788"/>
                </a:lnTo>
                <a:lnTo>
                  <a:pt x="41072" y="116000"/>
                </a:lnTo>
                <a:lnTo>
                  <a:pt x="43545" y="111105"/>
                </a:lnTo>
                <a:lnTo>
                  <a:pt x="42143" y="105749"/>
                </a:lnTo>
                <a:lnTo>
                  <a:pt x="33151" y="100488"/>
                </a:lnTo>
                <a:close/>
              </a:path>
              <a:path w="52704" h="139064">
                <a:moveTo>
                  <a:pt x="38067" y="120801"/>
                </a:moveTo>
                <a:lnTo>
                  <a:pt x="32258" y="122166"/>
                </a:lnTo>
                <a:lnTo>
                  <a:pt x="37139" y="122166"/>
                </a:lnTo>
                <a:lnTo>
                  <a:pt x="37562" y="121604"/>
                </a:lnTo>
                <a:lnTo>
                  <a:pt x="38067" y="120801"/>
                </a:lnTo>
                <a:close/>
              </a:path>
              <a:path w="52704" h="139064">
                <a:moveTo>
                  <a:pt x="41015" y="116114"/>
                </a:moveTo>
                <a:lnTo>
                  <a:pt x="38067" y="120801"/>
                </a:lnTo>
                <a:lnTo>
                  <a:pt x="41015" y="116114"/>
                </a:lnTo>
                <a:close/>
              </a:path>
              <a:path w="52704" h="139064">
                <a:moveTo>
                  <a:pt x="21944" y="110767"/>
                </a:moveTo>
                <a:lnTo>
                  <a:pt x="18477" y="116000"/>
                </a:lnTo>
                <a:lnTo>
                  <a:pt x="17373" y="116676"/>
                </a:lnTo>
                <a:lnTo>
                  <a:pt x="17761" y="117514"/>
                </a:lnTo>
                <a:lnTo>
                  <a:pt x="21490" y="117100"/>
                </a:lnTo>
                <a:lnTo>
                  <a:pt x="24079" y="117100"/>
                </a:lnTo>
                <a:lnTo>
                  <a:pt x="23322" y="116631"/>
                </a:lnTo>
                <a:lnTo>
                  <a:pt x="21944" y="110767"/>
                </a:lnTo>
                <a:close/>
              </a:path>
              <a:path w="52704" h="139064">
                <a:moveTo>
                  <a:pt x="21490" y="117100"/>
                </a:moveTo>
                <a:lnTo>
                  <a:pt x="17761" y="117514"/>
                </a:lnTo>
                <a:lnTo>
                  <a:pt x="22339" y="117514"/>
                </a:lnTo>
                <a:lnTo>
                  <a:pt x="21490" y="117100"/>
                </a:lnTo>
                <a:close/>
              </a:path>
              <a:path w="52704" h="139064">
                <a:moveTo>
                  <a:pt x="43545" y="111105"/>
                </a:moveTo>
                <a:lnTo>
                  <a:pt x="41015" y="116114"/>
                </a:lnTo>
                <a:lnTo>
                  <a:pt x="43669" y="111578"/>
                </a:lnTo>
                <a:lnTo>
                  <a:pt x="43545" y="111105"/>
                </a:lnTo>
                <a:close/>
              </a:path>
              <a:path w="52704" h="139064">
                <a:moveTo>
                  <a:pt x="47730" y="100488"/>
                </a:moveTo>
                <a:lnTo>
                  <a:pt x="33151" y="100488"/>
                </a:lnTo>
                <a:lnTo>
                  <a:pt x="42143" y="105749"/>
                </a:lnTo>
                <a:lnTo>
                  <a:pt x="43545" y="111105"/>
                </a:lnTo>
                <a:lnTo>
                  <a:pt x="44741" y="108738"/>
                </a:lnTo>
                <a:lnTo>
                  <a:pt x="47599" y="100997"/>
                </a:lnTo>
                <a:lnTo>
                  <a:pt x="47730" y="100488"/>
                </a:lnTo>
                <a:close/>
              </a:path>
              <a:path w="52704" h="139064">
                <a:moveTo>
                  <a:pt x="32823" y="82398"/>
                </a:moveTo>
                <a:lnTo>
                  <a:pt x="31609" y="90758"/>
                </a:lnTo>
                <a:lnTo>
                  <a:pt x="29186" y="99075"/>
                </a:lnTo>
                <a:lnTo>
                  <a:pt x="27430" y="101909"/>
                </a:lnTo>
                <a:lnTo>
                  <a:pt x="33151" y="100488"/>
                </a:lnTo>
                <a:lnTo>
                  <a:pt x="47730" y="100488"/>
                </a:lnTo>
                <a:lnTo>
                  <a:pt x="49527" y="93526"/>
                </a:lnTo>
                <a:lnTo>
                  <a:pt x="45601" y="93526"/>
                </a:lnTo>
                <a:lnTo>
                  <a:pt x="35570" y="92069"/>
                </a:lnTo>
                <a:lnTo>
                  <a:pt x="32096" y="87414"/>
                </a:lnTo>
                <a:lnTo>
                  <a:pt x="32823" y="82398"/>
                </a:lnTo>
                <a:close/>
              </a:path>
              <a:path w="52704" h="139064">
                <a:moveTo>
                  <a:pt x="38077" y="73997"/>
                </a:moveTo>
                <a:lnTo>
                  <a:pt x="33541" y="77458"/>
                </a:lnTo>
                <a:lnTo>
                  <a:pt x="32096" y="87414"/>
                </a:lnTo>
                <a:lnTo>
                  <a:pt x="35570" y="92069"/>
                </a:lnTo>
                <a:lnTo>
                  <a:pt x="45601" y="93526"/>
                </a:lnTo>
                <a:lnTo>
                  <a:pt x="50135" y="90142"/>
                </a:lnTo>
                <a:lnTo>
                  <a:pt x="51011" y="84846"/>
                </a:lnTo>
                <a:lnTo>
                  <a:pt x="51518" y="79668"/>
                </a:lnTo>
                <a:lnTo>
                  <a:pt x="48062" y="75234"/>
                </a:lnTo>
                <a:lnTo>
                  <a:pt x="38077" y="73997"/>
                </a:lnTo>
                <a:close/>
              </a:path>
              <a:path w="52704" h="139064">
                <a:moveTo>
                  <a:pt x="50135" y="90142"/>
                </a:moveTo>
                <a:lnTo>
                  <a:pt x="45601" y="93526"/>
                </a:lnTo>
                <a:lnTo>
                  <a:pt x="49527" y="93526"/>
                </a:lnTo>
                <a:lnTo>
                  <a:pt x="49663" y="92997"/>
                </a:lnTo>
                <a:lnTo>
                  <a:pt x="50135" y="90142"/>
                </a:lnTo>
                <a:close/>
              </a:path>
              <a:path w="52704" h="139064">
                <a:moveTo>
                  <a:pt x="51011" y="84846"/>
                </a:moveTo>
                <a:lnTo>
                  <a:pt x="50135" y="90142"/>
                </a:lnTo>
                <a:lnTo>
                  <a:pt x="51011" y="84846"/>
                </a:lnTo>
                <a:close/>
              </a:path>
              <a:path w="52704" h="139064">
                <a:moveTo>
                  <a:pt x="51518" y="79668"/>
                </a:moveTo>
                <a:lnTo>
                  <a:pt x="51011" y="84846"/>
                </a:lnTo>
                <a:lnTo>
                  <a:pt x="51633" y="79816"/>
                </a:lnTo>
                <a:lnTo>
                  <a:pt x="51518" y="79668"/>
                </a:lnTo>
                <a:close/>
              </a:path>
              <a:path w="52704" h="139064">
                <a:moveTo>
                  <a:pt x="33999" y="52765"/>
                </a:moveTo>
                <a:lnTo>
                  <a:pt x="34199" y="57617"/>
                </a:lnTo>
                <a:lnTo>
                  <a:pt x="34290" y="61288"/>
                </a:lnTo>
                <a:lnTo>
                  <a:pt x="34170" y="68102"/>
                </a:lnTo>
                <a:lnTo>
                  <a:pt x="33679" y="75234"/>
                </a:lnTo>
                <a:lnTo>
                  <a:pt x="32823" y="82398"/>
                </a:lnTo>
                <a:lnTo>
                  <a:pt x="33541" y="77458"/>
                </a:lnTo>
                <a:lnTo>
                  <a:pt x="38077" y="73997"/>
                </a:lnTo>
                <a:lnTo>
                  <a:pt x="51942" y="73997"/>
                </a:lnTo>
                <a:lnTo>
                  <a:pt x="52210" y="68102"/>
                </a:lnTo>
                <a:lnTo>
                  <a:pt x="52155" y="61288"/>
                </a:lnTo>
                <a:lnTo>
                  <a:pt x="38559" y="61288"/>
                </a:lnTo>
                <a:lnTo>
                  <a:pt x="34337" y="57617"/>
                </a:lnTo>
                <a:lnTo>
                  <a:pt x="33999" y="52765"/>
                </a:lnTo>
                <a:close/>
              </a:path>
              <a:path w="52704" h="139064">
                <a:moveTo>
                  <a:pt x="51942" y="73997"/>
                </a:moveTo>
                <a:lnTo>
                  <a:pt x="38077" y="73997"/>
                </a:lnTo>
                <a:lnTo>
                  <a:pt x="48062" y="75234"/>
                </a:lnTo>
                <a:lnTo>
                  <a:pt x="51518" y="79668"/>
                </a:lnTo>
                <a:lnTo>
                  <a:pt x="51829" y="76489"/>
                </a:lnTo>
                <a:lnTo>
                  <a:pt x="51942" y="73997"/>
                </a:lnTo>
                <a:close/>
              </a:path>
              <a:path w="52704" h="139064">
                <a:moveTo>
                  <a:pt x="46863" y="42890"/>
                </a:moveTo>
                <a:lnTo>
                  <a:pt x="37220" y="43775"/>
                </a:lnTo>
                <a:lnTo>
                  <a:pt x="33663" y="47957"/>
                </a:lnTo>
                <a:lnTo>
                  <a:pt x="34337" y="57617"/>
                </a:lnTo>
                <a:lnTo>
                  <a:pt x="38559" y="61288"/>
                </a:lnTo>
                <a:lnTo>
                  <a:pt x="48294" y="60609"/>
                </a:lnTo>
                <a:lnTo>
                  <a:pt x="51934" y="56424"/>
                </a:lnTo>
                <a:lnTo>
                  <a:pt x="51610" y="51328"/>
                </a:lnTo>
                <a:lnTo>
                  <a:pt x="51054" y="46376"/>
                </a:lnTo>
                <a:lnTo>
                  <a:pt x="46863" y="42890"/>
                </a:lnTo>
                <a:close/>
              </a:path>
              <a:path w="52704" h="139064">
                <a:moveTo>
                  <a:pt x="51934" y="56424"/>
                </a:moveTo>
                <a:lnTo>
                  <a:pt x="48294" y="60609"/>
                </a:lnTo>
                <a:lnTo>
                  <a:pt x="38559" y="61288"/>
                </a:lnTo>
                <a:lnTo>
                  <a:pt x="52155" y="61288"/>
                </a:lnTo>
                <a:lnTo>
                  <a:pt x="52142" y="59708"/>
                </a:lnTo>
                <a:lnTo>
                  <a:pt x="51934" y="56424"/>
                </a:lnTo>
                <a:close/>
              </a:path>
              <a:path w="52704" h="139064">
                <a:moveTo>
                  <a:pt x="51610" y="51328"/>
                </a:moveTo>
                <a:lnTo>
                  <a:pt x="51934" y="56424"/>
                </a:lnTo>
                <a:lnTo>
                  <a:pt x="51610" y="51328"/>
                </a:lnTo>
                <a:close/>
              </a:path>
              <a:path w="52704" h="139064">
                <a:moveTo>
                  <a:pt x="51054" y="46376"/>
                </a:moveTo>
                <a:lnTo>
                  <a:pt x="51610" y="51328"/>
                </a:lnTo>
                <a:lnTo>
                  <a:pt x="51165" y="46468"/>
                </a:lnTo>
                <a:close/>
              </a:path>
              <a:path w="52704" h="139064">
                <a:moveTo>
                  <a:pt x="31435" y="34112"/>
                </a:moveTo>
                <a:lnTo>
                  <a:pt x="32498" y="37044"/>
                </a:lnTo>
                <a:lnTo>
                  <a:pt x="33457" y="44999"/>
                </a:lnTo>
                <a:lnTo>
                  <a:pt x="33663" y="47957"/>
                </a:lnTo>
                <a:lnTo>
                  <a:pt x="37220" y="43775"/>
                </a:lnTo>
                <a:lnTo>
                  <a:pt x="46863" y="42890"/>
                </a:lnTo>
                <a:lnTo>
                  <a:pt x="50588" y="42890"/>
                </a:lnTo>
                <a:lnTo>
                  <a:pt x="49654" y="37268"/>
                </a:lnTo>
                <a:lnTo>
                  <a:pt x="49443" y="36390"/>
                </a:lnTo>
                <a:lnTo>
                  <a:pt x="36307" y="36390"/>
                </a:lnTo>
                <a:lnTo>
                  <a:pt x="31435" y="34112"/>
                </a:lnTo>
                <a:close/>
              </a:path>
              <a:path w="52704" h="139064">
                <a:moveTo>
                  <a:pt x="50588" y="42890"/>
                </a:moveTo>
                <a:lnTo>
                  <a:pt x="46863" y="42890"/>
                </a:lnTo>
                <a:lnTo>
                  <a:pt x="51054" y="46376"/>
                </a:lnTo>
                <a:lnTo>
                  <a:pt x="50819" y="44284"/>
                </a:lnTo>
                <a:lnTo>
                  <a:pt x="50588" y="42890"/>
                </a:lnTo>
                <a:close/>
              </a:path>
              <a:path w="52704" h="139064">
                <a:moveTo>
                  <a:pt x="30051" y="21419"/>
                </a:moveTo>
                <a:lnTo>
                  <a:pt x="28280" y="25372"/>
                </a:lnTo>
                <a:lnTo>
                  <a:pt x="31435" y="34112"/>
                </a:lnTo>
                <a:lnTo>
                  <a:pt x="36307" y="36390"/>
                </a:lnTo>
                <a:lnTo>
                  <a:pt x="45127" y="33191"/>
                </a:lnTo>
                <a:lnTo>
                  <a:pt x="47343" y="28455"/>
                </a:lnTo>
                <a:lnTo>
                  <a:pt x="45709" y="23651"/>
                </a:lnTo>
                <a:lnTo>
                  <a:pt x="44989" y="21852"/>
                </a:lnTo>
                <a:lnTo>
                  <a:pt x="31246" y="21852"/>
                </a:lnTo>
                <a:lnTo>
                  <a:pt x="30051" y="21419"/>
                </a:lnTo>
                <a:close/>
              </a:path>
              <a:path w="52704" h="139064">
                <a:moveTo>
                  <a:pt x="47343" y="28455"/>
                </a:moveTo>
                <a:lnTo>
                  <a:pt x="45127" y="33191"/>
                </a:lnTo>
                <a:lnTo>
                  <a:pt x="36307" y="36390"/>
                </a:lnTo>
                <a:lnTo>
                  <a:pt x="49443" y="36390"/>
                </a:lnTo>
                <a:lnTo>
                  <a:pt x="47991" y="30363"/>
                </a:lnTo>
                <a:lnTo>
                  <a:pt x="47343" y="28455"/>
                </a:lnTo>
                <a:close/>
              </a:path>
              <a:path w="52704" h="139064">
                <a:moveTo>
                  <a:pt x="28280" y="25372"/>
                </a:moveTo>
                <a:lnTo>
                  <a:pt x="31291" y="33716"/>
                </a:lnTo>
                <a:lnTo>
                  <a:pt x="28280" y="25372"/>
                </a:lnTo>
                <a:close/>
              </a:path>
              <a:path w="52704" h="139064">
                <a:moveTo>
                  <a:pt x="45709" y="23651"/>
                </a:moveTo>
                <a:lnTo>
                  <a:pt x="47343" y="28455"/>
                </a:lnTo>
                <a:lnTo>
                  <a:pt x="47407" y="28318"/>
                </a:lnTo>
                <a:lnTo>
                  <a:pt x="45709" y="23651"/>
                </a:lnTo>
                <a:close/>
              </a:path>
              <a:path w="52704" h="139064">
                <a:moveTo>
                  <a:pt x="24438" y="15918"/>
                </a:moveTo>
                <a:lnTo>
                  <a:pt x="26494" y="20420"/>
                </a:lnTo>
                <a:lnTo>
                  <a:pt x="28280" y="25372"/>
                </a:lnTo>
                <a:lnTo>
                  <a:pt x="30051" y="21419"/>
                </a:lnTo>
                <a:lnTo>
                  <a:pt x="26392" y="20093"/>
                </a:lnTo>
                <a:lnTo>
                  <a:pt x="24438" y="15918"/>
                </a:lnTo>
                <a:close/>
              </a:path>
              <a:path w="52704" h="139064">
                <a:moveTo>
                  <a:pt x="43121" y="17175"/>
                </a:moveTo>
                <a:lnTo>
                  <a:pt x="39023" y="17175"/>
                </a:lnTo>
                <a:lnTo>
                  <a:pt x="43966" y="19295"/>
                </a:lnTo>
                <a:lnTo>
                  <a:pt x="45709" y="23651"/>
                </a:lnTo>
                <a:lnTo>
                  <a:pt x="43121" y="17175"/>
                </a:lnTo>
                <a:close/>
              </a:path>
              <a:path w="52704" h="139064">
                <a:moveTo>
                  <a:pt x="38585" y="17350"/>
                </a:moveTo>
                <a:lnTo>
                  <a:pt x="30409" y="20619"/>
                </a:lnTo>
                <a:lnTo>
                  <a:pt x="30051" y="21419"/>
                </a:lnTo>
                <a:lnTo>
                  <a:pt x="31246" y="21852"/>
                </a:lnTo>
                <a:lnTo>
                  <a:pt x="36981" y="19169"/>
                </a:lnTo>
                <a:lnTo>
                  <a:pt x="38327" y="17861"/>
                </a:lnTo>
                <a:lnTo>
                  <a:pt x="38585" y="17350"/>
                </a:lnTo>
                <a:close/>
              </a:path>
              <a:path w="52704" h="139064">
                <a:moveTo>
                  <a:pt x="39023" y="17175"/>
                </a:moveTo>
                <a:lnTo>
                  <a:pt x="38585" y="17350"/>
                </a:lnTo>
                <a:lnTo>
                  <a:pt x="38327" y="17861"/>
                </a:lnTo>
                <a:lnTo>
                  <a:pt x="36981" y="19169"/>
                </a:lnTo>
                <a:lnTo>
                  <a:pt x="31246" y="21852"/>
                </a:lnTo>
                <a:lnTo>
                  <a:pt x="44989" y="21852"/>
                </a:lnTo>
                <a:lnTo>
                  <a:pt x="43966" y="19295"/>
                </a:lnTo>
                <a:lnTo>
                  <a:pt x="39023" y="17175"/>
                </a:lnTo>
                <a:close/>
              </a:path>
              <a:path w="52704" h="139064">
                <a:moveTo>
                  <a:pt x="31938" y="3243"/>
                </a:moveTo>
                <a:lnTo>
                  <a:pt x="24213" y="7434"/>
                </a:lnTo>
                <a:lnTo>
                  <a:pt x="22905" y="11345"/>
                </a:lnTo>
                <a:lnTo>
                  <a:pt x="23354" y="13469"/>
                </a:lnTo>
                <a:lnTo>
                  <a:pt x="23432" y="13714"/>
                </a:lnTo>
                <a:lnTo>
                  <a:pt x="26392" y="20093"/>
                </a:lnTo>
                <a:lnTo>
                  <a:pt x="30051" y="21419"/>
                </a:lnTo>
                <a:lnTo>
                  <a:pt x="30409" y="20619"/>
                </a:lnTo>
                <a:lnTo>
                  <a:pt x="38585" y="17350"/>
                </a:lnTo>
                <a:lnTo>
                  <a:pt x="39150" y="16228"/>
                </a:lnTo>
                <a:lnTo>
                  <a:pt x="42740" y="16222"/>
                </a:lnTo>
                <a:lnTo>
                  <a:pt x="41640" y="13469"/>
                </a:lnTo>
                <a:lnTo>
                  <a:pt x="36889" y="4711"/>
                </a:lnTo>
                <a:lnTo>
                  <a:pt x="31938" y="3243"/>
                </a:lnTo>
                <a:close/>
              </a:path>
              <a:path w="52704" h="139064">
                <a:moveTo>
                  <a:pt x="39136" y="16222"/>
                </a:moveTo>
                <a:lnTo>
                  <a:pt x="38585" y="17350"/>
                </a:lnTo>
                <a:lnTo>
                  <a:pt x="39023" y="17175"/>
                </a:lnTo>
                <a:lnTo>
                  <a:pt x="43121" y="17175"/>
                </a:lnTo>
                <a:lnTo>
                  <a:pt x="42990" y="16849"/>
                </a:lnTo>
                <a:lnTo>
                  <a:pt x="39136" y="16222"/>
                </a:lnTo>
                <a:close/>
              </a:path>
              <a:path w="52704" h="139064">
                <a:moveTo>
                  <a:pt x="45302" y="3243"/>
                </a:moveTo>
                <a:lnTo>
                  <a:pt x="31938" y="3243"/>
                </a:lnTo>
                <a:lnTo>
                  <a:pt x="36889" y="4711"/>
                </a:lnTo>
                <a:lnTo>
                  <a:pt x="41640" y="13469"/>
                </a:lnTo>
                <a:lnTo>
                  <a:pt x="42990" y="16849"/>
                </a:lnTo>
                <a:lnTo>
                  <a:pt x="46709" y="14210"/>
                </a:lnTo>
                <a:lnTo>
                  <a:pt x="47915" y="6802"/>
                </a:lnTo>
                <a:lnTo>
                  <a:pt x="45823" y="3407"/>
                </a:lnTo>
                <a:lnTo>
                  <a:pt x="45302" y="3243"/>
                </a:lnTo>
                <a:close/>
              </a:path>
              <a:path w="52704" h="139064">
                <a:moveTo>
                  <a:pt x="42740" y="16222"/>
                </a:moveTo>
                <a:lnTo>
                  <a:pt x="39136" y="16222"/>
                </a:lnTo>
                <a:lnTo>
                  <a:pt x="42990" y="16849"/>
                </a:lnTo>
                <a:lnTo>
                  <a:pt x="42740" y="16222"/>
                </a:lnTo>
                <a:close/>
              </a:path>
              <a:path w="52704" h="139064">
                <a:moveTo>
                  <a:pt x="23384" y="13607"/>
                </a:moveTo>
                <a:lnTo>
                  <a:pt x="24438" y="15918"/>
                </a:lnTo>
                <a:lnTo>
                  <a:pt x="23384" y="13607"/>
                </a:lnTo>
                <a:close/>
              </a:path>
              <a:path w="52704" h="139064">
                <a:moveTo>
                  <a:pt x="22905" y="11345"/>
                </a:moveTo>
                <a:lnTo>
                  <a:pt x="22671" y="12045"/>
                </a:lnTo>
                <a:lnTo>
                  <a:pt x="23384" y="13607"/>
                </a:lnTo>
                <a:lnTo>
                  <a:pt x="22905" y="11345"/>
                </a:lnTo>
                <a:close/>
              </a:path>
              <a:path w="52704" h="139064">
                <a:moveTo>
                  <a:pt x="34309" y="0"/>
                </a:moveTo>
                <a:lnTo>
                  <a:pt x="26790" y="2104"/>
                </a:lnTo>
                <a:lnTo>
                  <a:pt x="24039" y="4979"/>
                </a:lnTo>
                <a:lnTo>
                  <a:pt x="22863" y="11145"/>
                </a:lnTo>
                <a:lnTo>
                  <a:pt x="22905" y="11345"/>
                </a:lnTo>
                <a:lnTo>
                  <a:pt x="24213" y="7434"/>
                </a:lnTo>
                <a:lnTo>
                  <a:pt x="31938" y="3243"/>
                </a:lnTo>
                <a:lnTo>
                  <a:pt x="45302" y="3243"/>
                </a:lnTo>
                <a:lnTo>
                  <a:pt x="38613" y="1139"/>
                </a:lnTo>
                <a:lnTo>
                  <a:pt x="34309" y="0"/>
                </a:lnTo>
                <a:close/>
              </a:path>
            </a:pathLst>
          </a:custGeom>
          <a:solidFill>
            <a:srgbClr val="590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59632" y="3221120"/>
            <a:ext cx="196181" cy="27226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58758" y="3216004"/>
            <a:ext cx="65112" cy="1744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65243" y="3051044"/>
            <a:ext cx="80709" cy="336694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7460535" y="3240191"/>
            <a:ext cx="170180" cy="41910"/>
          </a:xfrm>
          <a:custGeom>
            <a:avLst/>
            <a:gdLst/>
            <a:ahLst/>
            <a:cxnLst/>
            <a:rect l="l" t="t" r="r" b="b"/>
            <a:pathLst>
              <a:path w="170179" h="41910">
                <a:moveTo>
                  <a:pt x="35704" y="13446"/>
                </a:moveTo>
                <a:lnTo>
                  <a:pt x="579" y="30271"/>
                </a:lnTo>
                <a:lnTo>
                  <a:pt x="0" y="34651"/>
                </a:lnTo>
                <a:lnTo>
                  <a:pt x="4536" y="40571"/>
                </a:lnTo>
                <a:lnTo>
                  <a:pt x="8545" y="41292"/>
                </a:lnTo>
                <a:lnTo>
                  <a:pt x="11596" y="39375"/>
                </a:lnTo>
                <a:lnTo>
                  <a:pt x="19151" y="35313"/>
                </a:lnTo>
                <a:lnTo>
                  <a:pt x="27168" y="32103"/>
                </a:lnTo>
                <a:lnTo>
                  <a:pt x="35434" y="29537"/>
                </a:lnTo>
                <a:lnTo>
                  <a:pt x="39912" y="28387"/>
                </a:lnTo>
                <a:lnTo>
                  <a:pt x="39579" y="28387"/>
                </a:lnTo>
                <a:lnTo>
                  <a:pt x="35426" y="25887"/>
                </a:lnTo>
                <a:lnTo>
                  <a:pt x="33266" y="17607"/>
                </a:lnTo>
                <a:lnTo>
                  <a:pt x="35704" y="13446"/>
                </a:lnTo>
                <a:close/>
              </a:path>
              <a:path w="170179" h="41910">
                <a:moveTo>
                  <a:pt x="44287" y="11211"/>
                </a:moveTo>
                <a:lnTo>
                  <a:pt x="39944" y="12251"/>
                </a:lnTo>
                <a:lnTo>
                  <a:pt x="35704" y="13446"/>
                </a:lnTo>
                <a:lnTo>
                  <a:pt x="33266" y="17607"/>
                </a:lnTo>
                <a:lnTo>
                  <a:pt x="35426" y="25887"/>
                </a:lnTo>
                <a:lnTo>
                  <a:pt x="39579" y="28387"/>
                </a:lnTo>
                <a:lnTo>
                  <a:pt x="47934" y="26394"/>
                </a:lnTo>
                <a:lnTo>
                  <a:pt x="50516" y="22176"/>
                </a:lnTo>
                <a:lnTo>
                  <a:pt x="48497" y="13788"/>
                </a:lnTo>
                <a:lnTo>
                  <a:pt x="44287" y="11211"/>
                </a:lnTo>
                <a:close/>
              </a:path>
              <a:path w="170179" h="41910">
                <a:moveTo>
                  <a:pt x="43748" y="27401"/>
                </a:moveTo>
                <a:lnTo>
                  <a:pt x="39579" y="28387"/>
                </a:lnTo>
                <a:lnTo>
                  <a:pt x="39912" y="28387"/>
                </a:lnTo>
                <a:lnTo>
                  <a:pt x="43748" y="27401"/>
                </a:lnTo>
                <a:close/>
              </a:path>
              <a:path w="170179" h="41910">
                <a:moveTo>
                  <a:pt x="69828" y="6445"/>
                </a:moveTo>
                <a:lnTo>
                  <a:pt x="65664" y="7037"/>
                </a:lnTo>
                <a:lnTo>
                  <a:pt x="56969" y="8503"/>
                </a:lnTo>
                <a:lnTo>
                  <a:pt x="48451" y="10214"/>
                </a:lnTo>
                <a:lnTo>
                  <a:pt x="44287" y="11211"/>
                </a:lnTo>
                <a:lnTo>
                  <a:pt x="48497" y="13788"/>
                </a:lnTo>
                <a:lnTo>
                  <a:pt x="50516" y="22176"/>
                </a:lnTo>
                <a:lnTo>
                  <a:pt x="47934" y="26394"/>
                </a:lnTo>
                <a:lnTo>
                  <a:pt x="43748" y="27401"/>
                </a:lnTo>
                <a:lnTo>
                  <a:pt x="51786" y="25668"/>
                </a:lnTo>
                <a:lnTo>
                  <a:pt x="59921" y="24214"/>
                </a:lnTo>
                <a:lnTo>
                  <a:pt x="68097" y="23004"/>
                </a:lnTo>
                <a:lnTo>
                  <a:pt x="72150" y="22505"/>
                </a:lnTo>
                <a:lnTo>
                  <a:pt x="71887" y="22505"/>
                </a:lnTo>
                <a:lnTo>
                  <a:pt x="67863" y="19356"/>
                </a:lnTo>
                <a:lnTo>
                  <a:pt x="66725" y="10459"/>
                </a:lnTo>
                <a:lnTo>
                  <a:pt x="69828" y="6445"/>
                </a:lnTo>
                <a:close/>
              </a:path>
              <a:path w="170179" h="41910">
                <a:moveTo>
                  <a:pt x="78948" y="5284"/>
                </a:moveTo>
                <a:lnTo>
                  <a:pt x="74300" y="5810"/>
                </a:lnTo>
                <a:lnTo>
                  <a:pt x="69828" y="6445"/>
                </a:lnTo>
                <a:lnTo>
                  <a:pt x="66915" y="10214"/>
                </a:lnTo>
                <a:lnTo>
                  <a:pt x="66821" y="11211"/>
                </a:lnTo>
                <a:lnTo>
                  <a:pt x="67863" y="19356"/>
                </a:lnTo>
                <a:lnTo>
                  <a:pt x="71887" y="22505"/>
                </a:lnTo>
                <a:lnTo>
                  <a:pt x="80792" y="21468"/>
                </a:lnTo>
                <a:lnTo>
                  <a:pt x="83871" y="17607"/>
                </a:lnTo>
                <a:lnTo>
                  <a:pt x="83912" y="16737"/>
                </a:lnTo>
                <a:lnTo>
                  <a:pt x="82985" y="8503"/>
                </a:lnTo>
                <a:lnTo>
                  <a:pt x="78948" y="5284"/>
                </a:lnTo>
                <a:close/>
              </a:path>
              <a:path w="170179" h="41910">
                <a:moveTo>
                  <a:pt x="76263" y="21999"/>
                </a:moveTo>
                <a:lnTo>
                  <a:pt x="71887" y="22505"/>
                </a:lnTo>
                <a:lnTo>
                  <a:pt x="72150" y="22505"/>
                </a:lnTo>
                <a:lnTo>
                  <a:pt x="76263" y="21999"/>
                </a:lnTo>
                <a:close/>
              </a:path>
              <a:path w="170179" h="41910">
                <a:moveTo>
                  <a:pt x="80792" y="21468"/>
                </a:moveTo>
                <a:lnTo>
                  <a:pt x="76356" y="21988"/>
                </a:lnTo>
                <a:lnTo>
                  <a:pt x="80773" y="21492"/>
                </a:lnTo>
                <a:close/>
              </a:path>
              <a:path w="170179" h="41910">
                <a:moveTo>
                  <a:pt x="169759" y="5284"/>
                </a:moveTo>
                <a:lnTo>
                  <a:pt x="78948" y="5284"/>
                </a:lnTo>
                <a:lnTo>
                  <a:pt x="82985" y="8503"/>
                </a:lnTo>
                <a:lnTo>
                  <a:pt x="83912" y="16737"/>
                </a:lnTo>
                <a:lnTo>
                  <a:pt x="83871" y="17607"/>
                </a:lnTo>
                <a:lnTo>
                  <a:pt x="80792" y="21468"/>
                </a:lnTo>
                <a:lnTo>
                  <a:pt x="157274" y="12244"/>
                </a:lnTo>
                <a:lnTo>
                  <a:pt x="167914" y="10941"/>
                </a:lnTo>
                <a:lnTo>
                  <a:pt x="170108" y="8130"/>
                </a:lnTo>
                <a:lnTo>
                  <a:pt x="169759" y="5284"/>
                </a:lnTo>
                <a:close/>
              </a:path>
              <a:path w="170179" h="41910">
                <a:moveTo>
                  <a:pt x="39964" y="12246"/>
                </a:moveTo>
                <a:lnTo>
                  <a:pt x="35767" y="13340"/>
                </a:lnTo>
                <a:lnTo>
                  <a:pt x="39964" y="12246"/>
                </a:lnTo>
                <a:close/>
              </a:path>
              <a:path w="170179" h="41910">
                <a:moveTo>
                  <a:pt x="44279" y="11206"/>
                </a:moveTo>
                <a:lnTo>
                  <a:pt x="39964" y="12246"/>
                </a:lnTo>
                <a:lnTo>
                  <a:pt x="44287" y="11211"/>
                </a:lnTo>
                <a:close/>
              </a:path>
              <a:path w="170179" h="41910">
                <a:moveTo>
                  <a:pt x="74300" y="5810"/>
                </a:moveTo>
                <a:lnTo>
                  <a:pt x="69883" y="6375"/>
                </a:lnTo>
                <a:lnTo>
                  <a:pt x="74300" y="5810"/>
                </a:lnTo>
                <a:close/>
              </a:path>
              <a:path w="170179" h="41910">
                <a:moveTo>
                  <a:pt x="166861" y="0"/>
                </a:moveTo>
                <a:lnTo>
                  <a:pt x="124124" y="1806"/>
                </a:lnTo>
                <a:lnTo>
                  <a:pt x="83453" y="4755"/>
                </a:lnTo>
                <a:lnTo>
                  <a:pt x="74369" y="5801"/>
                </a:lnTo>
                <a:lnTo>
                  <a:pt x="78948" y="5284"/>
                </a:lnTo>
                <a:lnTo>
                  <a:pt x="169759" y="5284"/>
                </a:lnTo>
                <a:lnTo>
                  <a:pt x="169373" y="2145"/>
                </a:lnTo>
                <a:lnTo>
                  <a:pt x="166861" y="0"/>
                </a:lnTo>
                <a:close/>
              </a:path>
            </a:pathLst>
          </a:custGeom>
          <a:solidFill>
            <a:srgbClr val="590BE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15721" y="3134380"/>
            <a:ext cx="624586" cy="31155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510289" y="3091623"/>
            <a:ext cx="202828" cy="33133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289130" y="3882950"/>
            <a:ext cx="48540" cy="11933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24154" y="3664036"/>
            <a:ext cx="520530" cy="31738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951571" y="3640325"/>
            <a:ext cx="260312" cy="284200"/>
          </a:xfrm>
          <a:prstGeom prst="rect">
            <a:avLst/>
          </a:prstGeom>
        </p:spPr>
      </p:pic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6.42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9F72E6-5F91-5198-C12F-692480B27E88}"/>
              </a:ext>
            </a:extLst>
          </p:cNvPr>
          <p:cNvSpPr txBox="1"/>
          <p:nvPr/>
        </p:nvSpPr>
        <p:spPr>
          <a:xfrm>
            <a:off x="1136065" y="9961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P2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ขออินสแตนซ์เพิ่มเติมประเภท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1E3CD7-578A-CD5F-64D1-ABD2608B6AAE}"/>
              </a:ext>
            </a:extLst>
          </p:cNvPr>
          <p:cNvSpPr txBox="1"/>
          <p:nvPr/>
        </p:nvSpPr>
        <p:spPr>
          <a:xfrm>
            <a:off x="1169402" y="39965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สถานะของระบบ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111AE4-FF59-CA97-58B1-247BED95E243}"/>
              </a:ext>
            </a:extLst>
          </p:cNvPr>
          <p:cNvSpPr txBox="1"/>
          <p:nvPr/>
        </p:nvSpPr>
        <p:spPr>
          <a:xfrm>
            <a:off x="1355471" y="4383184"/>
            <a:ext cx="7788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สามารถเรียกคืนทรัพยากรที่ถือครองโดยกระบวนการ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</a:t>
            </a:r>
            <a:r>
              <a:rPr lang="en-US" baseline="-2500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แต่มีทรัพยากรไม่เพียงพอที่จะตอบสนองกระบวนการอื่น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ๆ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คำขอ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8E99C4-5571-2AE3-8D68-C62373A028D2}"/>
              </a:ext>
            </a:extLst>
          </p:cNvPr>
          <p:cNvSpPr txBox="1"/>
          <p:nvPr/>
        </p:nvSpPr>
        <p:spPr>
          <a:xfrm>
            <a:off x="1509727" y="55304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มีอยู่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ประกอบด้วยกระบวนการ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P1, P2, P3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P4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8">
            <a:extLst>
              <a:ext uri="{FF2B5EF4-FFF2-40B4-BE49-F238E27FC236}">
                <a16:creationId xmlns:a16="http://schemas.microsoft.com/office/drawing/2014/main" id="{6B042A3D-BD4F-5D05-3E33-08FD3639D23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" y="0"/>
            <a:ext cx="912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05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8369" y="296037"/>
            <a:ext cx="5621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Practice:</a:t>
            </a:r>
            <a:r>
              <a:rPr sz="3200" spc="-25" dirty="0"/>
              <a:t> </a:t>
            </a:r>
            <a:r>
              <a:rPr sz="3200" spc="-5" dirty="0"/>
              <a:t>Deadlock</a:t>
            </a:r>
            <a:r>
              <a:rPr sz="3200" spc="-45" dirty="0"/>
              <a:t> </a:t>
            </a:r>
            <a:r>
              <a:rPr sz="3200" spc="-5" dirty="0"/>
              <a:t>Detection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979017" y="966978"/>
            <a:ext cx="2144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Snapshot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time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dirty="0">
                <a:latin typeface="Arial"/>
                <a:cs typeface="Arial"/>
              </a:rPr>
              <a:t>T</a:t>
            </a:r>
            <a:r>
              <a:rPr sz="1800" baseline="-20833" dirty="0">
                <a:latin typeface="Arial MT"/>
                <a:cs typeface="Arial MT"/>
              </a:rPr>
              <a:t>0</a:t>
            </a:r>
            <a:r>
              <a:rPr sz="1800" dirty="0">
                <a:latin typeface="Arial MT"/>
                <a:cs typeface="Arial MT"/>
              </a:rPr>
              <a:t>:</a:t>
            </a:r>
            <a:endParaRPr sz="1800">
              <a:latin typeface="Arial MT"/>
              <a:cs typeface="Arial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072258" y="1402349"/>
          <a:ext cx="5045708" cy="2490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6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86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0990" algn="ctr">
                        <a:lnSpc>
                          <a:spcPts val="1750"/>
                        </a:lnSpc>
                      </a:pPr>
                      <a:r>
                        <a:rPr sz="18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Allocation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3384">
                        <a:lnSpc>
                          <a:spcPts val="1750"/>
                        </a:lnSpc>
                      </a:pPr>
                      <a:r>
                        <a:rPr sz="1800" i="1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Request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835">
                        <a:lnSpc>
                          <a:spcPts val="1750"/>
                        </a:lnSpc>
                      </a:pPr>
                      <a:r>
                        <a:rPr sz="1800" i="1" u="sng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Arial"/>
                          <a:cs typeface="Arial"/>
                        </a:rPr>
                        <a:t>Available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385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5568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8388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dirty="0"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76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0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31051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6076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83883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1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3095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801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2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3690" algn="ctr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6425">
                        <a:lnSpc>
                          <a:spcPts val="2150"/>
                        </a:lnSpc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868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3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36195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L="63309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332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i="1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800" spc="-7" baseline="-20833" dirty="0">
                          <a:latin typeface="Arial MT"/>
                          <a:cs typeface="Arial MT"/>
                        </a:rPr>
                        <a:t>4</a:t>
                      </a:r>
                      <a:endParaRPr sz="1800" baseline="-20833">
                        <a:latin typeface="Arial MT"/>
                        <a:cs typeface="Arial MT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R="361950" algn="ctr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664845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40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latin typeface="Arial MT"/>
                          <a:cs typeface="Arial MT"/>
                        </a:rPr>
                        <a:t>2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217" y="4311345"/>
            <a:ext cx="356616" cy="3645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9165" y="4363084"/>
            <a:ext cx="7696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  <a:tabLst>
                <a:tab pos="5928360" algn="l"/>
              </a:tabLst>
            </a:pPr>
            <a:r>
              <a:rPr lang="th-TH" sz="2000" dirty="0"/>
              <a:t>จาก </a:t>
            </a:r>
            <a:r>
              <a:rPr lang="en-US" sz="2000" dirty="0"/>
              <a:t>Snapshot T</a:t>
            </a:r>
            <a:r>
              <a:rPr lang="en-US" sz="2000" baseline="-25000" dirty="0"/>
              <a:t>0</a:t>
            </a:r>
            <a:r>
              <a:rPr lang="en-US" sz="2000" dirty="0"/>
              <a:t> </a:t>
            </a:r>
            <a:r>
              <a:rPr lang="th-TH" sz="2000" dirty="0"/>
              <a:t>เมื่อ </a:t>
            </a:r>
            <a:r>
              <a:rPr lang="en-US" sz="2000" dirty="0"/>
              <a:t>P</a:t>
            </a:r>
            <a:r>
              <a:rPr lang="en-US" sz="2000" baseline="-25000" dirty="0"/>
              <a:t>3</a:t>
            </a:r>
            <a:r>
              <a:rPr lang="en-US" sz="2000" dirty="0"/>
              <a:t> </a:t>
            </a:r>
            <a:r>
              <a:rPr lang="th-TH" sz="2000" dirty="0"/>
              <a:t>ต้องการ (</a:t>
            </a:r>
            <a:r>
              <a:rPr lang="en-US" sz="2000" dirty="0"/>
              <a:t>Request) </a:t>
            </a:r>
            <a:r>
              <a:rPr lang="th-TH" sz="2000" dirty="0"/>
              <a:t>ทรัพยากรชนิดต่างๆ (</a:t>
            </a:r>
            <a:r>
              <a:rPr lang="en-US" sz="2000" dirty="0"/>
              <a:t>Resource type) A = 1, B=2, </a:t>
            </a:r>
            <a:r>
              <a:rPr lang="th-TH" sz="2000" dirty="0"/>
              <a:t>และ </a:t>
            </a:r>
            <a:r>
              <a:rPr lang="en-US" sz="2000" dirty="0"/>
              <a:t>C =3 </a:t>
            </a:r>
            <a:r>
              <a:rPr lang="th-TH" sz="2000" dirty="0"/>
              <a:t>เมื่อลำดับการทำงานของโพรเซส คือ </a:t>
            </a:r>
            <a:r>
              <a:rPr lang="en-US" sz="2000" dirty="0"/>
              <a:t>P</a:t>
            </a:r>
            <a:r>
              <a:rPr lang="en-US" sz="2000" baseline="-25000" dirty="0"/>
              <a:t>0</a:t>
            </a:r>
            <a:r>
              <a:rPr lang="en-US" sz="2000" dirty="0"/>
              <a:t> , P</a:t>
            </a:r>
            <a:r>
              <a:rPr lang="en-US" sz="2000" baseline="-25000" dirty="0"/>
              <a:t>2</a:t>
            </a:r>
            <a:r>
              <a:rPr lang="en-US" sz="2000" dirty="0"/>
              <a:t> ,P</a:t>
            </a:r>
            <a:r>
              <a:rPr lang="en-US" sz="2000" baseline="-25000" dirty="0"/>
              <a:t>3</a:t>
            </a:r>
            <a:r>
              <a:rPr lang="en-US" sz="2000" dirty="0"/>
              <a:t> , P</a:t>
            </a:r>
            <a:r>
              <a:rPr lang="en-US" sz="2000" baseline="-25000" dirty="0"/>
              <a:t>1</a:t>
            </a:r>
            <a:r>
              <a:rPr lang="en-US" sz="2000" dirty="0"/>
              <a:t> </a:t>
            </a:r>
            <a:r>
              <a:rPr lang="th-TH" sz="2000" dirty="0"/>
              <a:t>และ </a:t>
            </a:r>
            <a:r>
              <a:rPr lang="en-US" sz="2000" dirty="0"/>
              <a:t>P</a:t>
            </a:r>
            <a:r>
              <a:rPr lang="en-US" sz="2000" baseline="-25000" dirty="0"/>
              <a:t>4</a:t>
            </a:r>
            <a:r>
              <a:rPr lang="en-US" sz="2000" dirty="0"/>
              <a:t> </a:t>
            </a:r>
            <a:r>
              <a:rPr lang="th-TH" sz="2000" dirty="0"/>
              <a:t>ให้นักศึกษาแสดงวิธีทำในการตรวจสอบสถานะของระบบว่า จะมีสถานะเป็นอย่างไร??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217" y="988822"/>
            <a:ext cx="1325319" cy="30903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512529" y="3183533"/>
            <a:ext cx="810260" cy="330835"/>
          </a:xfrm>
          <a:custGeom>
            <a:avLst/>
            <a:gdLst/>
            <a:ahLst/>
            <a:cxnLst/>
            <a:rect l="l" t="t" r="r" b="b"/>
            <a:pathLst>
              <a:path w="810260" h="330835">
                <a:moveTo>
                  <a:pt x="0" y="0"/>
                </a:moveTo>
                <a:lnTo>
                  <a:pt x="809845" y="0"/>
                </a:lnTo>
                <a:lnTo>
                  <a:pt x="809845" y="330829"/>
                </a:lnTo>
                <a:lnTo>
                  <a:pt x="0" y="330829"/>
                </a:lnTo>
                <a:lnTo>
                  <a:pt x="0" y="0"/>
                </a:lnTo>
              </a:path>
            </a:pathLst>
          </a:custGeom>
          <a:ln w="54000">
            <a:solidFill>
              <a:srgbClr val="590BE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5110" y="2969641"/>
            <a:ext cx="704227" cy="5193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1974" y="2869740"/>
            <a:ext cx="447261" cy="22015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24548" y="3338851"/>
            <a:ext cx="528354" cy="27364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12555" y="3439868"/>
            <a:ext cx="211154" cy="16734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48262" y="3777914"/>
            <a:ext cx="206943" cy="18498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50396" y="3127061"/>
            <a:ext cx="929271" cy="50717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73271" y="3815180"/>
            <a:ext cx="273354" cy="27163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7375847" y="3160276"/>
            <a:ext cx="1236345" cy="515620"/>
            <a:chOff x="7375847" y="3160276"/>
            <a:chExt cx="1236345" cy="51562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93181" y="3219061"/>
              <a:ext cx="1118413" cy="4564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75847" y="3160276"/>
              <a:ext cx="293316" cy="179807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179681" y="3819420"/>
            <a:ext cx="385574" cy="24571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853162" y="3848248"/>
            <a:ext cx="329621" cy="16228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277018" y="3866540"/>
            <a:ext cx="517909" cy="24056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779556" y="3989105"/>
            <a:ext cx="78935" cy="22484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69947" y="4007373"/>
            <a:ext cx="128807" cy="17145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200447" y="4008334"/>
            <a:ext cx="79716" cy="19318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95063" y="2551756"/>
            <a:ext cx="112289" cy="15747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472319" y="2544447"/>
            <a:ext cx="183585" cy="19675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58271" y="2857275"/>
            <a:ext cx="106757" cy="13081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495184" y="2828834"/>
            <a:ext cx="199697" cy="15875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790244" y="2127338"/>
            <a:ext cx="161710" cy="17241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076270" y="2120340"/>
            <a:ext cx="102992" cy="12585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45463" y="2118584"/>
            <a:ext cx="43050" cy="16047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352925" y="2123149"/>
            <a:ext cx="116353" cy="13096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827198" y="2574112"/>
            <a:ext cx="124454" cy="104928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6930316" y="2866885"/>
            <a:ext cx="118870" cy="13811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7115101" y="2527378"/>
            <a:ext cx="206608" cy="115232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396598" y="2506939"/>
            <a:ext cx="100737" cy="13716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7167178" y="2859812"/>
            <a:ext cx="361416" cy="186689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7201422" y="3169746"/>
            <a:ext cx="103033" cy="125729"/>
          </a:xfrm>
          <a:prstGeom prst="rect">
            <a:avLst/>
          </a:prstGeom>
        </p:spPr>
      </p:pic>
      <p:sp>
        <p:nvSpPr>
          <p:cNvPr id="42" name="object 42"/>
          <p:cNvSpPr/>
          <p:nvPr/>
        </p:nvSpPr>
        <p:spPr>
          <a:xfrm>
            <a:off x="7942256" y="1734183"/>
            <a:ext cx="38735" cy="231140"/>
          </a:xfrm>
          <a:custGeom>
            <a:avLst/>
            <a:gdLst/>
            <a:ahLst/>
            <a:cxnLst/>
            <a:rect l="l" t="t" r="r" b="b"/>
            <a:pathLst>
              <a:path w="38734" h="231139">
                <a:moveTo>
                  <a:pt x="15026" y="151380"/>
                </a:moveTo>
                <a:lnTo>
                  <a:pt x="22178" y="205447"/>
                </a:lnTo>
                <a:lnTo>
                  <a:pt x="29767" y="230555"/>
                </a:lnTo>
                <a:lnTo>
                  <a:pt x="36173" y="229301"/>
                </a:lnTo>
                <a:lnTo>
                  <a:pt x="38308" y="226538"/>
                </a:lnTo>
                <a:lnTo>
                  <a:pt x="36899" y="203806"/>
                </a:lnTo>
                <a:lnTo>
                  <a:pt x="35633" y="184178"/>
                </a:lnTo>
                <a:lnTo>
                  <a:pt x="34299" y="164555"/>
                </a:lnTo>
                <a:lnTo>
                  <a:pt x="33607" y="155097"/>
                </a:lnTo>
                <a:lnTo>
                  <a:pt x="19231" y="155097"/>
                </a:lnTo>
                <a:lnTo>
                  <a:pt x="15026" y="151380"/>
                </a:lnTo>
                <a:close/>
              </a:path>
              <a:path w="38734" h="231139">
                <a:moveTo>
                  <a:pt x="28089" y="136095"/>
                </a:moveTo>
                <a:lnTo>
                  <a:pt x="18021" y="136853"/>
                </a:lnTo>
                <a:lnTo>
                  <a:pt x="14275" y="141162"/>
                </a:lnTo>
                <a:lnTo>
                  <a:pt x="14567" y="146223"/>
                </a:lnTo>
                <a:lnTo>
                  <a:pt x="15026" y="151380"/>
                </a:lnTo>
                <a:lnTo>
                  <a:pt x="19231" y="155097"/>
                </a:lnTo>
                <a:lnTo>
                  <a:pt x="29347" y="154473"/>
                </a:lnTo>
                <a:lnTo>
                  <a:pt x="33195" y="150120"/>
                </a:lnTo>
                <a:lnTo>
                  <a:pt x="32862" y="144914"/>
                </a:lnTo>
                <a:lnTo>
                  <a:pt x="32494" y="139884"/>
                </a:lnTo>
                <a:lnTo>
                  <a:pt x="28089" y="136095"/>
                </a:lnTo>
                <a:close/>
              </a:path>
              <a:path w="38734" h="231139">
                <a:moveTo>
                  <a:pt x="32929" y="145839"/>
                </a:moveTo>
                <a:lnTo>
                  <a:pt x="33195" y="150120"/>
                </a:lnTo>
                <a:lnTo>
                  <a:pt x="29347" y="154473"/>
                </a:lnTo>
                <a:lnTo>
                  <a:pt x="19231" y="155097"/>
                </a:lnTo>
                <a:lnTo>
                  <a:pt x="33607" y="155097"/>
                </a:lnTo>
                <a:lnTo>
                  <a:pt x="32929" y="145839"/>
                </a:lnTo>
                <a:close/>
              </a:path>
              <a:path w="38734" h="231139">
                <a:moveTo>
                  <a:pt x="14567" y="146223"/>
                </a:moveTo>
                <a:lnTo>
                  <a:pt x="14878" y="151249"/>
                </a:lnTo>
                <a:lnTo>
                  <a:pt x="15026" y="151380"/>
                </a:lnTo>
                <a:lnTo>
                  <a:pt x="14567" y="146223"/>
                </a:lnTo>
                <a:close/>
              </a:path>
              <a:path w="38734" h="231139">
                <a:moveTo>
                  <a:pt x="14567" y="146215"/>
                </a:moveTo>
                <a:close/>
              </a:path>
              <a:path w="38734" h="231139">
                <a:moveTo>
                  <a:pt x="14557" y="146042"/>
                </a:moveTo>
                <a:lnTo>
                  <a:pt x="14567" y="146215"/>
                </a:lnTo>
                <a:lnTo>
                  <a:pt x="14557" y="146042"/>
                </a:lnTo>
                <a:close/>
              </a:path>
              <a:path w="38734" h="231139">
                <a:moveTo>
                  <a:pt x="14275" y="141162"/>
                </a:moveTo>
                <a:lnTo>
                  <a:pt x="14557" y="146042"/>
                </a:lnTo>
                <a:lnTo>
                  <a:pt x="14275" y="141162"/>
                </a:lnTo>
                <a:close/>
              </a:path>
              <a:path w="38734" h="231139">
                <a:moveTo>
                  <a:pt x="32226" y="136095"/>
                </a:moveTo>
                <a:lnTo>
                  <a:pt x="28089" y="136095"/>
                </a:lnTo>
                <a:lnTo>
                  <a:pt x="32494" y="139884"/>
                </a:lnTo>
                <a:lnTo>
                  <a:pt x="32929" y="145839"/>
                </a:lnTo>
                <a:lnTo>
                  <a:pt x="32226" y="136095"/>
                </a:lnTo>
                <a:close/>
              </a:path>
              <a:path w="38734" h="231139">
                <a:moveTo>
                  <a:pt x="12462" y="103153"/>
                </a:moveTo>
                <a:lnTo>
                  <a:pt x="12740" y="110253"/>
                </a:lnTo>
                <a:lnTo>
                  <a:pt x="13271" y="122236"/>
                </a:lnTo>
                <a:lnTo>
                  <a:pt x="14027" y="136853"/>
                </a:lnTo>
                <a:lnTo>
                  <a:pt x="14275" y="141162"/>
                </a:lnTo>
                <a:lnTo>
                  <a:pt x="18021" y="136853"/>
                </a:lnTo>
                <a:lnTo>
                  <a:pt x="28089" y="136095"/>
                </a:lnTo>
                <a:lnTo>
                  <a:pt x="32226" y="136095"/>
                </a:lnTo>
                <a:lnTo>
                  <a:pt x="32004" y="133070"/>
                </a:lnTo>
                <a:lnTo>
                  <a:pt x="31233" y="121218"/>
                </a:lnTo>
                <a:lnTo>
                  <a:pt x="30544" y="109361"/>
                </a:lnTo>
                <a:lnTo>
                  <a:pt x="30420" y="106951"/>
                </a:lnTo>
                <a:lnTo>
                  <a:pt x="16550" y="106951"/>
                </a:lnTo>
                <a:lnTo>
                  <a:pt x="12462" y="103153"/>
                </a:lnTo>
                <a:close/>
              </a:path>
              <a:path w="38734" h="231139">
                <a:moveTo>
                  <a:pt x="25534" y="88874"/>
                </a:moveTo>
                <a:lnTo>
                  <a:pt x="15831" y="89357"/>
                </a:lnTo>
                <a:lnTo>
                  <a:pt x="12092" y="93436"/>
                </a:lnTo>
                <a:lnTo>
                  <a:pt x="12462" y="103153"/>
                </a:lnTo>
                <a:lnTo>
                  <a:pt x="16550" y="106951"/>
                </a:lnTo>
                <a:lnTo>
                  <a:pt x="26304" y="106591"/>
                </a:lnTo>
                <a:lnTo>
                  <a:pt x="30110" y="102491"/>
                </a:lnTo>
                <a:lnTo>
                  <a:pt x="29925" y="97501"/>
                </a:lnTo>
                <a:lnTo>
                  <a:pt x="29646" y="92596"/>
                </a:lnTo>
                <a:lnTo>
                  <a:pt x="25534" y="88874"/>
                </a:lnTo>
                <a:close/>
              </a:path>
              <a:path w="38734" h="231139">
                <a:moveTo>
                  <a:pt x="29646" y="92596"/>
                </a:moveTo>
                <a:lnTo>
                  <a:pt x="29925" y="97501"/>
                </a:lnTo>
                <a:lnTo>
                  <a:pt x="30110" y="102491"/>
                </a:lnTo>
                <a:lnTo>
                  <a:pt x="26304" y="106591"/>
                </a:lnTo>
                <a:lnTo>
                  <a:pt x="16550" y="106951"/>
                </a:lnTo>
                <a:lnTo>
                  <a:pt x="30420" y="106951"/>
                </a:lnTo>
                <a:lnTo>
                  <a:pt x="29724" y="93436"/>
                </a:lnTo>
                <a:lnTo>
                  <a:pt x="29646" y="92596"/>
                </a:lnTo>
                <a:close/>
              </a:path>
              <a:path w="38734" h="231139">
                <a:moveTo>
                  <a:pt x="25826" y="46277"/>
                </a:moveTo>
                <a:lnTo>
                  <a:pt x="26300" y="51038"/>
                </a:lnTo>
                <a:lnTo>
                  <a:pt x="22891" y="55199"/>
                </a:lnTo>
                <a:lnTo>
                  <a:pt x="13553" y="56126"/>
                </a:lnTo>
                <a:lnTo>
                  <a:pt x="13398" y="56126"/>
                </a:lnTo>
                <a:lnTo>
                  <a:pt x="13077" y="58149"/>
                </a:lnTo>
                <a:lnTo>
                  <a:pt x="12406" y="61575"/>
                </a:lnTo>
                <a:lnTo>
                  <a:pt x="10243" y="63031"/>
                </a:lnTo>
                <a:lnTo>
                  <a:pt x="10988" y="73132"/>
                </a:lnTo>
                <a:lnTo>
                  <a:pt x="11719" y="85696"/>
                </a:lnTo>
                <a:lnTo>
                  <a:pt x="12270" y="98268"/>
                </a:lnTo>
                <a:lnTo>
                  <a:pt x="12092" y="93436"/>
                </a:lnTo>
                <a:lnTo>
                  <a:pt x="15831" y="89357"/>
                </a:lnTo>
                <a:lnTo>
                  <a:pt x="25534" y="88874"/>
                </a:lnTo>
                <a:lnTo>
                  <a:pt x="29435" y="88874"/>
                </a:lnTo>
                <a:lnTo>
                  <a:pt x="29196" y="84667"/>
                </a:lnTo>
                <a:lnTo>
                  <a:pt x="28279" y="71844"/>
                </a:lnTo>
                <a:lnTo>
                  <a:pt x="27170" y="59148"/>
                </a:lnTo>
                <a:lnTo>
                  <a:pt x="26856" y="56126"/>
                </a:lnTo>
                <a:lnTo>
                  <a:pt x="13553" y="56126"/>
                </a:lnTo>
                <a:lnTo>
                  <a:pt x="13416" y="56013"/>
                </a:lnTo>
                <a:lnTo>
                  <a:pt x="26844" y="56013"/>
                </a:lnTo>
                <a:lnTo>
                  <a:pt x="25826" y="46277"/>
                </a:lnTo>
                <a:close/>
              </a:path>
              <a:path w="38734" h="231139">
                <a:moveTo>
                  <a:pt x="29435" y="88874"/>
                </a:moveTo>
                <a:lnTo>
                  <a:pt x="25534" y="88874"/>
                </a:lnTo>
                <a:lnTo>
                  <a:pt x="29646" y="92596"/>
                </a:lnTo>
                <a:lnTo>
                  <a:pt x="29435" y="88874"/>
                </a:lnTo>
                <a:close/>
              </a:path>
              <a:path w="38734" h="231139">
                <a:moveTo>
                  <a:pt x="1887" y="27970"/>
                </a:moveTo>
                <a:lnTo>
                  <a:pt x="1954" y="43425"/>
                </a:lnTo>
                <a:lnTo>
                  <a:pt x="1661" y="48696"/>
                </a:lnTo>
                <a:lnTo>
                  <a:pt x="669" y="55723"/>
                </a:lnTo>
                <a:lnTo>
                  <a:pt x="0" y="59148"/>
                </a:lnTo>
                <a:lnTo>
                  <a:pt x="2233" y="62470"/>
                </a:lnTo>
                <a:lnTo>
                  <a:pt x="9086" y="63809"/>
                </a:lnTo>
                <a:lnTo>
                  <a:pt x="10243" y="63031"/>
                </a:lnTo>
                <a:lnTo>
                  <a:pt x="10063" y="60581"/>
                </a:lnTo>
                <a:lnTo>
                  <a:pt x="8929" y="48047"/>
                </a:lnTo>
                <a:lnTo>
                  <a:pt x="7600" y="35165"/>
                </a:lnTo>
                <a:lnTo>
                  <a:pt x="7457" y="34189"/>
                </a:lnTo>
                <a:lnTo>
                  <a:pt x="5209" y="34189"/>
                </a:lnTo>
                <a:lnTo>
                  <a:pt x="1987" y="31164"/>
                </a:lnTo>
                <a:lnTo>
                  <a:pt x="1887" y="27970"/>
                </a:lnTo>
                <a:close/>
              </a:path>
              <a:path w="38734" h="231139">
                <a:moveTo>
                  <a:pt x="8470" y="43425"/>
                </a:moveTo>
                <a:lnTo>
                  <a:pt x="9199" y="51038"/>
                </a:lnTo>
                <a:lnTo>
                  <a:pt x="10063" y="60581"/>
                </a:lnTo>
                <a:lnTo>
                  <a:pt x="10243" y="63031"/>
                </a:lnTo>
                <a:lnTo>
                  <a:pt x="12406" y="61575"/>
                </a:lnTo>
                <a:lnTo>
                  <a:pt x="13075" y="58149"/>
                </a:lnTo>
                <a:lnTo>
                  <a:pt x="13416" y="56013"/>
                </a:lnTo>
                <a:lnTo>
                  <a:pt x="9392" y="52717"/>
                </a:lnTo>
                <a:lnTo>
                  <a:pt x="8470" y="43425"/>
                </a:lnTo>
                <a:close/>
              </a:path>
              <a:path w="38734" h="231139">
                <a:moveTo>
                  <a:pt x="21088" y="38239"/>
                </a:moveTo>
                <a:lnTo>
                  <a:pt x="15288" y="38897"/>
                </a:lnTo>
                <a:lnTo>
                  <a:pt x="15055" y="42800"/>
                </a:lnTo>
                <a:lnTo>
                  <a:pt x="14288" y="50514"/>
                </a:lnTo>
                <a:lnTo>
                  <a:pt x="13416" y="56013"/>
                </a:lnTo>
                <a:lnTo>
                  <a:pt x="13553" y="56126"/>
                </a:lnTo>
                <a:lnTo>
                  <a:pt x="22891" y="55199"/>
                </a:lnTo>
                <a:lnTo>
                  <a:pt x="26300" y="51038"/>
                </a:lnTo>
                <a:lnTo>
                  <a:pt x="25750" y="45600"/>
                </a:lnTo>
                <a:lnTo>
                  <a:pt x="25296" y="41606"/>
                </a:lnTo>
                <a:lnTo>
                  <a:pt x="21088" y="38239"/>
                </a:lnTo>
                <a:close/>
              </a:path>
              <a:path w="38734" h="231139">
                <a:moveTo>
                  <a:pt x="15288" y="38897"/>
                </a:moveTo>
                <a:lnTo>
                  <a:pt x="11809" y="39291"/>
                </a:lnTo>
                <a:lnTo>
                  <a:pt x="8470" y="43425"/>
                </a:lnTo>
                <a:lnTo>
                  <a:pt x="9392" y="52717"/>
                </a:lnTo>
                <a:lnTo>
                  <a:pt x="13416" y="56013"/>
                </a:lnTo>
                <a:lnTo>
                  <a:pt x="14288" y="50514"/>
                </a:lnTo>
                <a:lnTo>
                  <a:pt x="15055" y="42800"/>
                </a:lnTo>
                <a:lnTo>
                  <a:pt x="15288" y="38897"/>
                </a:lnTo>
                <a:close/>
              </a:path>
              <a:path w="38734" h="231139">
                <a:moveTo>
                  <a:pt x="15668" y="31029"/>
                </a:moveTo>
                <a:lnTo>
                  <a:pt x="12735" y="33952"/>
                </a:lnTo>
                <a:lnTo>
                  <a:pt x="7446" y="34119"/>
                </a:lnTo>
                <a:lnTo>
                  <a:pt x="7600" y="35165"/>
                </a:lnTo>
                <a:lnTo>
                  <a:pt x="8470" y="43425"/>
                </a:lnTo>
                <a:lnTo>
                  <a:pt x="11809" y="39291"/>
                </a:lnTo>
                <a:lnTo>
                  <a:pt x="15288" y="38897"/>
                </a:lnTo>
                <a:lnTo>
                  <a:pt x="15511" y="35165"/>
                </a:lnTo>
                <a:lnTo>
                  <a:pt x="15668" y="31029"/>
                </a:lnTo>
                <a:close/>
              </a:path>
              <a:path w="38734" h="231139">
                <a:moveTo>
                  <a:pt x="24900" y="38239"/>
                </a:moveTo>
                <a:lnTo>
                  <a:pt x="21088" y="38239"/>
                </a:lnTo>
                <a:lnTo>
                  <a:pt x="25294" y="41589"/>
                </a:lnTo>
                <a:lnTo>
                  <a:pt x="24900" y="38239"/>
                </a:lnTo>
                <a:close/>
              </a:path>
              <a:path w="38734" h="231139">
                <a:moveTo>
                  <a:pt x="19953" y="13831"/>
                </a:moveTo>
                <a:lnTo>
                  <a:pt x="21476" y="18460"/>
                </a:lnTo>
                <a:lnTo>
                  <a:pt x="19171" y="23007"/>
                </a:lnTo>
                <a:lnTo>
                  <a:pt x="15931" y="24067"/>
                </a:lnTo>
                <a:lnTo>
                  <a:pt x="15690" y="31007"/>
                </a:lnTo>
                <a:lnTo>
                  <a:pt x="15511" y="35165"/>
                </a:lnTo>
                <a:lnTo>
                  <a:pt x="15288" y="38897"/>
                </a:lnTo>
                <a:lnTo>
                  <a:pt x="21088" y="38239"/>
                </a:lnTo>
                <a:lnTo>
                  <a:pt x="24900" y="38239"/>
                </a:lnTo>
                <a:lnTo>
                  <a:pt x="24221" y="32779"/>
                </a:lnTo>
                <a:lnTo>
                  <a:pt x="21521" y="17574"/>
                </a:lnTo>
                <a:lnTo>
                  <a:pt x="19953" y="13831"/>
                </a:lnTo>
                <a:close/>
              </a:path>
              <a:path w="38734" h="231139">
                <a:moveTo>
                  <a:pt x="5081" y="20124"/>
                </a:moveTo>
                <a:lnTo>
                  <a:pt x="2001" y="22998"/>
                </a:lnTo>
                <a:lnTo>
                  <a:pt x="1987" y="31164"/>
                </a:lnTo>
                <a:lnTo>
                  <a:pt x="5209" y="34189"/>
                </a:lnTo>
                <a:lnTo>
                  <a:pt x="7446" y="34119"/>
                </a:lnTo>
                <a:lnTo>
                  <a:pt x="6191" y="25596"/>
                </a:lnTo>
                <a:lnTo>
                  <a:pt x="5790" y="22293"/>
                </a:lnTo>
                <a:lnTo>
                  <a:pt x="5081" y="20124"/>
                </a:lnTo>
                <a:close/>
              </a:path>
              <a:path w="38734" h="231139">
                <a:moveTo>
                  <a:pt x="7446" y="34119"/>
                </a:moveTo>
                <a:lnTo>
                  <a:pt x="5209" y="34189"/>
                </a:lnTo>
                <a:lnTo>
                  <a:pt x="7457" y="34189"/>
                </a:lnTo>
                <a:close/>
              </a:path>
              <a:path w="38734" h="231139">
                <a:moveTo>
                  <a:pt x="5791" y="22295"/>
                </a:moveTo>
                <a:lnTo>
                  <a:pt x="6217" y="25772"/>
                </a:lnTo>
                <a:lnTo>
                  <a:pt x="7446" y="34119"/>
                </a:lnTo>
                <a:lnTo>
                  <a:pt x="12735" y="33952"/>
                </a:lnTo>
                <a:lnTo>
                  <a:pt x="15668" y="31029"/>
                </a:lnTo>
                <a:lnTo>
                  <a:pt x="15865" y="25772"/>
                </a:lnTo>
                <a:lnTo>
                  <a:pt x="10720" y="25772"/>
                </a:lnTo>
                <a:lnTo>
                  <a:pt x="6174" y="23467"/>
                </a:lnTo>
                <a:lnTo>
                  <a:pt x="5791" y="22295"/>
                </a:lnTo>
                <a:close/>
              </a:path>
              <a:path w="38734" h="231139">
                <a:moveTo>
                  <a:pt x="15931" y="24067"/>
                </a:moveTo>
                <a:lnTo>
                  <a:pt x="15668" y="31029"/>
                </a:lnTo>
                <a:lnTo>
                  <a:pt x="15931" y="24067"/>
                </a:lnTo>
                <a:close/>
              </a:path>
              <a:path w="38734" h="231139">
                <a:moveTo>
                  <a:pt x="1298" y="8560"/>
                </a:moveTo>
                <a:lnTo>
                  <a:pt x="1414" y="9753"/>
                </a:lnTo>
                <a:lnTo>
                  <a:pt x="1536" y="13826"/>
                </a:lnTo>
                <a:lnTo>
                  <a:pt x="1640" y="19983"/>
                </a:lnTo>
                <a:lnTo>
                  <a:pt x="1887" y="27970"/>
                </a:lnTo>
                <a:lnTo>
                  <a:pt x="2001" y="22998"/>
                </a:lnTo>
                <a:lnTo>
                  <a:pt x="5081" y="20124"/>
                </a:lnTo>
                <a:lnTo>
                  <a:pt x="1298" y="8560"/>
                </a:lnTo>
                <a:close/>
              </a:path>
              <a:path w="38734" h="231139">
                <a:moveTo>
                  <a:pt x="5232" y="19983"/>
                </a:moveTo>
                <a:lnTo>
                  <a:pt x="5122" y="20250"/>
                </a:lnTo>
                <a:lnTo>
                  <a:pt x="6174" y="23467"/>
                </a:lnTo>
                <a:lnTo>
                  <a:pt x="10720" y="25772"/>
                </a:lnTo>
                <a:lnTo>
                  <a:pt x="15929" y="24068"/>
                </a:lnTo>
                <a:lnTo>
                  <a:pt x="15936" y="23467"/>
                </a:lnTo>
                <a:lnTo>
                  <a:pt x="12936" y="20250"/>
                </a:lnTo>
                <a:lnTo>
                  <a:pt x="5232" y="19983"/>
                </a:lnTo>
                <a:close/>
              </a:path>
              <a:path w="38734" h="231139">
                <a:moveTo>
                  <a:pt x="15929" y="24068"/>
                </a:moveTo>
                <a:lnTo>
                  <a:pt x="10720" y="25772"/>
                </a:lnTo>
                <a:lnTo>
                  <a:pt x="15865" y="25772"/>
                </a:lnTo>
                <a:lnTo>
                  <a:pt x="15929" y="24068"/>
                </a:lnTo>
                <a:close/>
              </a:path>
              <a:path w="38734" h="231139">
                <a:moveTo>
                  <a:pt x="16041" y="19983"/>
                </a:moveTo>
                <a:lnTo>
                  <a:pt x="5232" y="19983"/>
                </a:lnTo>
                <a:lnTo>
                  <a:pt x="12936" y="20250"/>
                </a:lnTo>
                <a:lnTo>
                  <a:pt x="15936" y="23467"/>
                </a:lnTo>
                <a:lnTo>
                  <a:pt x="15929" y="24068"/>
                </a:lnTo>
                <a:lnTo>
                  <a:pt x="16041" y="19983"/>
                </a:lnTo>
                <a:close/>
              </a:path>
              <a:path w="38734" h="231139">
                <a:moveTo>
                  <a:pt x="17373" y="9208"/>
                </a:moveTo>
                <a:lnTo>
                  <a:pt x="17377" y="9753"/>
                </a:lnTo>
                <a:lnTo>
                  <a:pt x="16606" y="11634"/>
                </a:lnTo>
                <a:lnTo>
                  <a:pt x="16103" y="16844"/>
                </a:lnTo>
                <a:lnTo>
                  <a:pt x="15931" y="24067"/>
                </a:lnTo>
                <a:lnTo>
                  <a:pt x="19176" y="22998"/>
                </a:lnTo>
                <a:lnTo>
                  <a:pt x="21476" y="18460"/>
                </a:lnTo>
                <a:lnTo>
                  <a:pt x="19951" y="13826"/>
                </a:lnTo>
                <a:lnTo>
                  <a:pt x="18149" y="9526"/>
                </a:lnTo>
                <a:lnTo>
                  <a:pt x="17373" y="9208"/>
                </a:lnTo>
                <a:close/>
              </a:path>
              <a:path w="38734" h="231139">
                <a:moveTo>
                  <a:pt x="13432" y="7594"/>
                </a:moveTo>
                <a:lnTo>
                  <a:pt x="5463" y="10934"/>
                </a:lnTo>
                <a:lnTo>
                  <a:pt x="3488" y="15253"/>
                </a:lnTo>
                <a:lnTo>
                  <a:pt x="5081" y="20124"/>
                </a:lnTo>
                <a:lnTo>
                  <a:pt x="5232" y="19983"/>
                </a:lnTo>
                <a:lnTo>
                  <a:pt x="16041" y="19983"/>
                </a:lnTo>
                <a:lnTo>
                  <a:pt x="16103" y="16844"/>
                </a:lnTo>
                <a:lnTo>
                  <a:pt x="16606" y="11634"/>
                </a:lnTo>
                <a:lnTo>
                  <a:pt x="17377" y="9753"/>
                </a:lnTo>
                <a:lnTo>
                  <a:pt x="17373" y="9208"/>
                </a:lnTo>
                <a:lnTo>
                  <a:pt x="13432" y="7594"/>
                </a:lnTo>
                <a:close/>
              </a:path>
              <a:path w="38734" h="231139">
                <a:moveTo>
                  <a:pt x="10040" y="713"/>
                </a:moveTo>
                <a:lnTo>
                  <a:pt x="8536" y="788"/>
                </a:lnTo>
                <a:lnTo>
                  <a:pt x="4705" y="2393"/>
                </a:lnTo>
                <a:lnTo>
                  <a:pt x="3820" y="3140"/>
                </a:lnTo>
                <a:lnTo>
                  <a:pt x="1150" y="7033"/>
                </a:lnTo>
                <a:lnTo>
                  <a:pt x="1298" y="8560"/>
                </a:lnTo>
                <a:lnTo>
                  <a:pt x="4201" y="17433"/>
                </a:lnTo>
                <a:lnTo>
                  <a:pt x="3488" y="15253"/>
                </a:lnTo>
                <a:lnTo>
                  <a:pt x="5463" y="10934"/>
                </a:lnTo>
                <a:lnTo>
                  <a:pt x="13432" y="7594"/>
                </a:lnTo>
                <a:lnTo>
                  <a:pt x="17340" y="7594"/>
                </a:lnTo>
                <a:lnTo>
                  <a:pt x="15723" y="3737"/>
                </a:lnTo>
                <a:lnTo>
                  <a:pt x="14065" y="2110"/>
                </a:lnTo>
                <a:lnTo>
                  <a:pt x="10040" y="713"/>
                </a:lnTo>
                <a:close/>
              </a:path>
              <a:path w="38734" h="231139">
                <a:moveTo>
                  <a:pt x="17362" y="7645"/>
                </a:moveTo>
                <a:lnTo>
                  <a:pt x="17373" y="9208"/>
                </a:lnTo>
                <a:lnTo>
                  <a:pt x="18149" y="9526"/>
                </a:lnTo>
                <a:lnTo>
                  <a:pt x="19953" y="13831"/>
                </a:lnTo>
                <a:lnTo>
                  <a:pt x="17362" y="7645"/>
                </a:lnTo>
                <a:close/>
              </a:path>
              <a:path w="38734" h="231139">
                <a:moveTo>
                  <a:pt x="17340" y="7594"/>
                </a:moveTo>
                <a:lnTo>
                  <a:pt x="13432" y="7594"/>
                </a:lnTo>
                <a:lnTo>
                  <a:pt x="17373" y="9208"/>
                </a:lnTo>
                <a:lnTo>
                  <a:pt x="17340" y="7594"/>
                </a:lnTo>
                <a:close/>
              </a:path>
              <a:path w="38734" h="231139">
                <a:moveTo>
                  <a:pt x="4705" y="2393"/>
                </a:moveTo>
                <a:lnTo>
                  <a:pt x="2788" y="3196"/>
                </a:lnTo>
                <a:lnTo>
                  <a:pt x="1033" y="7033"/>
                </a:lnTo>
                <a:lnTo>
                  <a:pt x="999" y="7645"/>
                </a:lnTo>
                <a:lnTo>
                  <a:pt x="1298" y="8560"/>
                </a:lnTo>
                <a:lnTo>
                  <a:pt x="1150" y="7033"/>
                </a:lnTo>
                <a:lnTo>
                  <a:pt x="3820" y="3140"/>
                </a:lnTo>
                <a:lnTo>
                  <a:pt x="4705" y="2393"/>
                </a:lnTo>
                <a:close/>
              </a:path>
              <a:path w="38734" h="231139">
                <a:moveTo>
                  <a:pt x="12160" y="713"/>
                </a:moveTo>
                <a:lnTo>
                  <a:pt x="10040" y="713"/>
                </a:lnTo>
                <a:lnTo>
                  <a:pt x="14065" y="2110"/>
                </a:lnTo>
                <a:lnTo>
                  <a:pt x="15723" y="3737"/>
                </a:lnTo>
                <a:lnTo>
                  <a:pt x="16979" y="6731"/>
                </a:lnTo>
                <a:lnTo>
                  <a:pt x="14933" y="1850"/>
                </a:lnTo>
                <a:lnTo>
                  <a:pt x="12160" y="713"/>
                </a:lnTo>
                <a:close/>
              </a:path>
              <a:path w="38734" h="231139">
                <a:moveTo>
                  <a:pt x="8536" y="788"/>
                </a:moveTo>
                <a:lnTo>
                  <a:pt x="7975" y="816"/>
                </a:lnTo>
                <a:lnTo>
                  <a:pt x="4900" y="2228"/>
                </a:lnTo>
                <a:lnTo>
                  <a:pt x="4705" y="2393"/>
                </a:lnTo>
                <a:lnTo>
                  <a:pt x="8536" y="788"/>
                </a:lnTo>
                <a:close/>
              </a:path>
              <a:path w="38734" h="231139">
                <a:moveTo>
                  <a:pt x="10419" y="0"/>
                </a:moveTo>
                <a:lnTo>
                  <a:pt x="8536" y="788"/>
                </a:lnTo>
                <a:lnTo>
                  <a:pt x="10040" y="713"/>
                </a:lnTo>
                <a:lnTo>
                  <a:pt x="12160" y="713"/>
                </a:lnTo>
                <a:lnTo>
                  <a:pt x="10419" y="0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922204" y="2487946"/>
            <a:ext cx="84172" cy="17076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935306" y="2086429"/>
            <a:ext cx="84493" cy="20411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7935110" y="2810888"/>
            <a:ext cx="99980" cy="234950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6.43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9526" y="-28576"/>
            <a:ext cx="9153525" cy="68865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3480" y="296037"/>
            <a:ext cx="52590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Detection-Algorithm</a:t>
            </a:r>
            <a:r>
              <a:rPr sz="3200" spc="-75" dirty="0"/>
              <a:t> </a:t>
            </a:r>
            <a:r>
              <a:rPr sz="3200" spc="-5" dirty="0"/>
              <a:t>Usage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471" y="1677289"/>
            <a:ext cx="234696" cy="243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5471" y="2047697"/>
            <a:ext cx="234696" cy="2441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28140" y="1164717"/>
            <a:ext cx="7646034" cy="270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384" marR="3097530" indent="-401320">
              <a:lnSpc>
                <a:spcPct val="135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When, 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often,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invoke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depends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on: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How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often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deadlock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likely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occur?</a:t>
            </a:r>
            <a:endParaRPr sz="1800" dirty="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How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many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processes</a:t>
            </a:r>
            <a:r>
              <a:rPr sz="1800" spc="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need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to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be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rolled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back</a:t>
            </a:r>
            <a:r>
              <a:rPr sz="1800" spc="-5" dirty="0">
                <a:latin typeface="Arial MT"/>
                <a:cs typeface="Arial MT"/>
              </a:rPr>
              <a:t>?</a:t>
            </a:r>
            <a:endParaRPr sz="1800" dirty="0">
              <a:latin typeface="Arial MT"/>
              <a:cs typeface="Arial MT"/>
            </a:endParaRPr>
          </a:p>
          <a:p>
            <a:pPr marL="527685">
              <a:lnSpc>
                <a:spcPct val="100000"/>
              </a:lnSpc>
              <a:spcBef>
                <a:spcPts val="760"/>
              </a:spcBef>
            </a:pPr>
            <a:r>
              <a:rPr sz="1350" spc="5" dirty="0">
                <a:solidFill>
                  <a:srgbClr val="009900"/>
                </a:solidFill>
                <a:latin typeface="Webdings"/>
                <a:cs typeface="Webdings"/>
              </a:rPr>
              <a:t></a:t>
            </a:r>
            <a:r>
              <a:rPr sz="1350" spc="90" dirty="0">
                <a:solidFill>
                  <a:srgbClr val="0099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disjoint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cycle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detection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algorithm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invoked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arbitrarily,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there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 </a:t>
            </a:r>
            <a:r>
              <a:rPr sz="1800" dirty="0">
                <a:latin typeface="Arial MT"/>
                <a:cs typeface="Arial MT"/>
              </a:rPr>
              <a:t>many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cycles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resource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graph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would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 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able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tell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which</a:t>
            </a:r>
            <a:r>
              <a:rPr sz="1800" spc="4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 </a:t>
            </a:r>
            <a:r>
              <a:rPr sz="1800" spc="-5" dirty="0">
                <a:latin typeface="Arial MT"/>
                <a:cs typeface="Arial MT"/>
              </a:rPr>
              <a:t>many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deadlocked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“caused”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3038601"/>
            <a:ext cx="265175" cy="2743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6259" y="5919215"/>
            <a:ext cx="2415541" cy="295594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45"/>
              </a:spcBef>
            </a:pPr>
            <a:r>
              <a:rPr sz="1800" spc="-5" dirty="0">
                <a:latin typeface="Arial MT"/>
                <a:cs typeface="Arial MT"/>
              </a:rPr>
              <a:t>arbitraril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-210" dirty="0">
                <a:latin typeface="Arial MT"/>
                <a:cs typeface="Arial MT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ไม่มีกฎเกณฑ์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0082" y="2417871"/>
            <a:ext cx="1004105" cy="29580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86536" y="2396189"/>
            <a:ext cx="283597" cy="2115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69261" y="2453953"/>
            <a:ext cx="335521" cy="146220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6.44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040127-B255-ECB1-5782-691A6C941BD0}"/>
              </a:ext>
            </a:extLst>
          </p:cNvPr>
          <p:cNvSpPr txBox="1"/>
          <p:nvPr/>
        </p:nvSpPr>
        <p:spPr>
          <a:xfrm>
            <a:off x="1931925" y="485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การใช้อัลกอริทึมการตรวจจับ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7E6837-4278-A76B-3CE7-E51F13F9C308}"/>
              </a:ext>
            </a:extLst>
          </p:cNvPr>
          <p:cNvSpPr txBox="1"/>
          <p:nvPr/>
        </p:nvSpPr>
        <p:spPr>
          <a:xfrm>
            <a:off x="1116582" y="97916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การเรียกใช้เมื่อใดและบ่อยเพียงใดขึ้นอยู่กับ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A096618-756F-EFFA-8527-2394C470588B}"/>
              </a:ext>
            </a:extLst>
          </p:cNvPr>
          <p:cNvSpPr txBox="1"/>
          <p:nvPr/>
        </p:nvSpPr>
        <p:spPr>
          <a:xfrm>
            <a:off x="1547050" y="13887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มีโอกาสเกิด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บ่อยแค่ไหน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CED9E8-AC20-5457-579B-1B3C3152A176}"/>
              </a:ext>
            </a:extLst>
          </p:cNvPr>
          <p:cNvSpPr txBox="1"/>
          <p:nvPr/>
        </p:nvSpPr>
        <p:spPr>
          <a:xfrm>
            <a:off x="1547050" y="18214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จะต้องย้อนกลับกี่กระบวนการ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C20D8A-C7B7-B89E-72E6-179D5487EC4D}"/>
              </a:ext>
            </a:extLst>
          </p:cNvPr>
          <p:cNvSpPr txBox="1"/>
          <p:nvPr/>
        </p:nvSpPr>
        <p:spPr>
          <a:xfrm>
            <a:off x="1892175" y="21874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หนึ่งอันสำหรับแต่ละรอบที่ไม่ต่อเนื่องกัน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AD7BF6-0F54-BF01-A355-7735F9655AFB}"/>
              </a:ext>
            </a:extLst>
          </p:cNvPr>
          <p:cNvSpPr txBox="1"/>
          <p:nvPr/>
        </p:nvSpPr>
        <p:spPr>
          <a:xfrm>
            <a:off x="1163114" y="3833035"/>
            <a:ext cx="7295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หากอัลกอริธึมการตรวจจับถูกเรียกใช้โดยพลการ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อาจมีหลาย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cycles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ในกราฟทรัพยากร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ดังนั้นเราจึงไม่สามารถบอกได้ว่ากระบวนการใดจากหลายกระบวนการที่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deadlocked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"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สาเหตุ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"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deadlocked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9859" y="5636952"/>
            <a:ext cx="439882" cy="2390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8260" y="296037"/>
            <a:ext cx="49676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Bridge</a:t>
            </a:r>
            <a:r>
              <a:rPr sz="3200" spc="-50" dirty="0"/>
              <a:t> </a:t>
            </a:r>
            <a:r>
              <a:rPr sz="3200" spc="-5" dirty="0"/>
              <a:t>Crossing</a:t>
            </a:r>
            <a:r>
              <a:rPr sz="3200" spc="-50" dirty="0"/>
              <a:t> </a:t>
            </a:r>
            <a:r>
              <a:rPr sz="3200" spc="-5" dirty="0"/>
              <a:t>Example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342" y="3391153"/>
            <a:ext cx="265175" cy="2743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04542" y="3273298"/>
            <a:ext cx="5954395" cy="279654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dirty="0">
                <a:latin typeface="Arial MT"/>
                <a:cs typeface="Arial MT"/>
              </a:rPr>
              <a:t>Traffic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only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 direction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Each section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bridge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viewed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endParaRPr sz="1800" dirty="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755"/>
              </a:spcBef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deadlock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occurs,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resolved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</a:t>
            </a:r>
            <a:r>
              <a:rPr sz="1800" spc="-5" dirty="0">
                <a:latin typeface="Arial MT"/>
                <a:cs typeface="Arial MT"/>
              </a:rPr>
              <a:t> backs up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(preempt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rollback)</a:t>
            </a:r>
            <a:endParaRPr sz="1800" dirty="0">
              <a:latin typeface="Arial MT"/>
              <a:cs typeface="Arial MT"/>
            </a:endParaRPr>
          </a:p>
          <a:p>
            <a:pPr marL="12700" marR="576580">
              <a:lnSpc>
                <a:spcPct val="100000"/>
              </a:lnSpc>
              <a:spcBef>
                <a:spcPts val="760"/>
              </a:spcBef>
            </a:pPr>
            <a:r>
              <a:rPr sz="1800" spc="-5" dirty="0">
                <a:latin typeface="Arial MT"/>
                <a:cs typeface="Arial MT"/>
              </a:rPr>
              <a:t>Several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cars may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backed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up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if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occurs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Starvation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possible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Note</a:t>
            </a:r>
            <a:r>
              <a:rPr sz="1800" dirty="0">
                <a:latin typeface="Arial MT"/>
                <a:cs typeface="Arial MT"/>
              </a:rPr>
              <a:t> –</a:t>
            </a:r>
            <a:r>
              <a:rPr sz="1800" spc="-5" dirty="0">
                <a:latin typeface="Arial MT"/>
                <a:cs typeface="Arial MT"/>
              </a:rPr>
              <a:t> Most</a:t>
            </a:r>
            <a:r>
              <a:rPr sz="1800" dirty="0">
                <a:latin typeface="Arial MT"/>
                <a:cs typeface="Arial MT"/>
              </a:rPr>
              <a:t> OSes </a:t>
            </a: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prevent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deadlocks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342" y="3761485"/>
            <a:ext cx="265175" cy="2743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342" y="4131894"/>
            <a:ext cx="265175" cy="2746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342" y="4776851"/>
            <a:ext cx="265175" cy="2743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342" y="5421477"/>
            <a:ext cx="265175" cy="2743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4342" y="5791505"/>
            <a:ext cx="265175" cy="2746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295400" y="1340869"/>
            <a:ext cx="6717665" cy="1055370"/>
            <a:chOff x="1295400" y="1340869"/>
            <a:chExt cx="6717665" cy="1055370"/>
          </a:xfrm>
        </p:grpSpPr>
        <p:sp>
          <p:nvSpPr>
            <p:cNvPr id="12" name="object 12"/>
            <p:cNvSpPr/>
            <p:nvPr/>
          </p:nvSpPr>
          <p:spPr>
            <a:xfrm>
              <a:off x="1295400" y="1600200"/>
              <a:ext cx="6248400" cy="381000"/>
            </a:xfrm>
            <a:custGeom>
              <a:avLst/>
              <a:gdLst/>
              <a:ahLst/>
              <a:cxnLst/>
              <a:rect l="l" t="t" r="r" b="b"/>
              <a:pathLst>
                <a:path w="6248400" h="381000">
                  <a:moveTo>
                    <a:pt x="0" y="0"/>
                  </a:moveTo>
                  <a:lnTo>
                    <a:pt x="1828800" y="0"/>
                  </a:lnTo>
                </a:path>
                <a:path w="6248400" h="381000">
                  <a:moveTo>
                    <a:pt x="1828800" y="0"/>
                  </a:moveTo>
                  <a:lnTo>
                    <a:pt x="2438400" y="381000"/>
                  </a:lnTo>
                </a:path>
                <a:path w="6248400" h="381000">
                  <a:moveTo>
                    <a:pt x="2438400" y="381000"/>
                  </a:moveTo>
                  <a:lnTo>
                    <a:pt x="3810000" y="381000"/>
                  </a:lnTo>
                </a:path>
                <a:path w="6248400" h="381000">
                  <a:moveTo>
                    <a:pt x="3810000" y="381000"/>
                  </a:moveTo>
                  <a:lnTo>
                    <a:pt x="4419600" y="28955"/>
                  </a:lnTo>
                </a:path>
                <a:path w="6248400" h="381000">
                  <a:moveTo>
                    <a:pt x="4419600" y="19812"/>
                  </a:moveTo>
                  <a:lnTo>
                    <a:pt x="6248400" y="1981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67044" y="1810512"/>
              <a:ext cx="1134110" cy="256540"/>
            </a:xfrm>
            <a:custGeom>
              <a:avLst/>
              <a:gdLst/>
              <a:ahLst/>
              <a:cxnLst/>
              <a:rect l="l" t="t" r="r" b="b"/>
              <a:pathLst>
                <a:path w="1134109" h="256539">
                  <a:moveTo>
                    <a:pt x="0" y="256032"/>
                  </a:moveTo>
                  <a:lnTo>
                    <a:pt x="457200" y="256032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  <a:path w="1134109" h="256539">
                  <a:moveTo>
                    <a:pt x="114300" y="217932"/>
                  </a:moveTo>
                  <a:lnTo>
                    <a:pt x="219455" y="217932"/>
                  </a:lnTo>
                  <a:lnTo>
                    <a:pt x="219455" y="38100"/>
                  </a:lnTo>
                  <a:lnTo>
                    <a:pt x="114300" y="38100"/>
                  </a:lnTo>
                  <a:lnTo>
                    <a:pt x="114300" y="217932"/>
                  </a:lnTo>
                  <a:close/>
                </a:path>
                <a:path w="1134109" h="256539">
                  <a:moveTo>
                    <a:pt x="676655" y="256032"/>
                  </a:moveTo>
                  <a:lnTo>
                    <a:pt x="1133855" y="256032"/>
                  </a:lnTo>
                  <a:lnTo>
                    <a:pt x="1133855" y="0"/>
                  </a:lnTo>
                  <a:lnTo>
                    <a:pt x="676655" y="0"/>
                  </a:lnTo>
                  <a:lnTo>
                    <a:pt x="676655" y="256032"/>
                  </a:lnTo>
                  <a:close/>
                </a:path>
                <a:path w="1134109" h="256539">
                  <a:moveTo>
                    <a:pt x="790955" y="217932"/>
                  </a:moveTo>
                  <a:lnTo>
                    <a:pt x="896111" y="217932"/>
                  </a:lnTo>
                  <a:lnTo>
                    <a:pt x="896111" y="38100"/>
                  </a:lnTo>
                  <a:lnTo>
                    <a:pt x="790955" y="38100"/>
                  </a:lnTo>
                  <a:lnTo>
                    <a:pt x="790955" y="21793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706763" y="2021123"/>
              <a:ext cx="528320" cy="33020"/>
            </a:xfrm>
            <a:custGeom>
              <a:avLst/>
              <a:gdLst/>
              <a:ahLst/>
              <a:cxnLst/>
              <a:rect l="l" t="t" r="r" b="b"/>
              <a:pathLst>
                <a:path w="528320" h="33019">
                  <a:moveTo>
                    <a:pt x="47763" y="10672"/>
                  </a:moveTo>
                  <a:lnTo>
                    <a:pt x="37861" y="11798"/>
                  </a:lnTo>
                  <a:lnTo>
                    <a:pt x="28333" y="12551"/>
                  </a:lnTo>
                  <a:lnTo>
                    <a:pt x="18785" y="13028"/>
                  </a:lnTo>
                  <a:lnTo>
                    <a:pt x="4094" y="13370"/>
                  </a:lnTo>
                  <a:lnTo>
                    <a:pt x="0" y="17607"/>
                  </a:lnTo>
                  <a:lnTo>
                    <a:pt x="29338" y="32495"/>
                  </a:lnTo>
                  <a:lnTo>
                    <a:pt x="39602" y="32200"/>
                  </a:lnTo>
                  <a:lnTo>
                    <a:pt x="44067" y="31849"/>
                  </a:lnTo>
                  <a:lnTo>
                    <a:pt x="39318" y="28117"/>
                  </a:lnTo>
                  <a:lnTo>
                    <a:pt x="37622" y="16788"/>
                  </a:lnTo>
                  <a:lnTo>
                    <a:pt x="41593" y="11522"/>
                  </a:lnTo>
                  <a:lnTo>
                    <a:pt x="47763" y="10672"/>
                  </a:lnTo>
                  <a:close/>
                </a:path>
                <a:path w="528320" h="33019">
                  <a:moveTo>
                    <a:pt x="49823" y="31396"/>
                  </a:moveTo>
                  <a:lnTo>
                    <a:pt x="44067" y="31849"/>
                  </a:lnTo>
                  <a:lnTo>
                    <a:pt x="44204" y="31957"/>
                  </a:lnTo>
                  <a:lnTo>
                    <a:pt x="49823" y="31396"/>
                  </a:lnTo>
                  <a:close/>
                </a:path>
                <a:path w="528320" h="33019">
                  <a:moveTo>
                    <a:pt x="53352" y="10074"/>
                  </a:moveTo>
                  <a:lnTo>
                    <a:pt x="47763" y="10672"/>
                  </a:lnTo>
                  <a:lnTo>
                    <a:pt x="41593" y="11522"/>
                  </a:lnTo>
                  <a:lnTo>
                    <a:pt x="37622" y="16788"/>
                  </a:lnTo>
                  <a:lnTo>
                    <a:pt x="39193" y="27999"/>
                  </a:lnTo>
                  <a:lnTo>
                    <a:pt x="44067" y="31849"/>
                  </a:lnTo>
                  <a:lnTo>
                    <a:pt x="49871" y="31391"/>
                  </a:lnTo>
                  <a:lnTo>
                    <a:pt x="55554" y="30787"/>
                  </a:lnTo>
                  <a:lnTo>
                    <a:pt x="59698" y="25657"/>
                  </a:lnTo>
                  <a:lnTo>
                    <a:pt x="58482" y="14218"/>
                  </a:lnTo>
                  <a:lnTo>
                    <a:pt x="53352" y="10074"/>
                  </a:lnTo>
                  <a:close/>
                </a:path>
                <a:path w="528320" h="33019">
                  <a:moveTo>
                    <a:pt x="65432" y="10074"/>
                  </a:moveTo>
                  <a:lnTo>
                    <a:pt x="53352" y="10074"/>
                  </a:lnTo>
                  <a:lnTo>
                    <a:pt x="58482" y="14218"/>
                  </a:lnTo>
                  <a:lnTo>
                    <a:pt x="59698" y="25657"/>
                  </a:lnTo>
                  <a:lnTo>
                    <a:pt x="55554" y="30787"/>
                  </a:lnTo>
                  <a:lnTo>
                    <a:pt x="49871" y="31391"/>
                  </a:lnTo>
                  <a:lnTo>
                    <a:pt x="58155" y="30565"/>
                  </a:lnTo>
                  <a:lnTo>
                    <a:pt x="69118" y="29636"/>
                  </a:lnTo>
                  <a:lnTo>
                    <a:pt x="63952" y="25375"/>
                  </a:lnTo>
                  <a:lnTo>
                    <a:pt x="62633" y="13578"/>
                  </a:lnTo>
                  <a:lnTo>
                    <a:pt x="65432" y="10074"/>
                  </a:lnTo>
                  <a:close/>
                </a:path>
                <a:path w="528320" h="33019">
                  <a:moveTo>
                    <a:pt x="79237" y="7026"/>
                  </a:moveTo>
                  <a:lnTo>
                    <a:pt x="72897" y="7532"/>
                  </a:lnTo>
                  <a:lnTo>
                    <a:pt x="66915" y="8217"/>
                  </a:lnTo>
                  <a:lnTo>
                    <a:pt x="62800" y="13370"/>
                  </a:lnTo>
                  <a:lnTo>
                    <a:pt x="62705" y="14218"/>
                  </a:lnTo>
                  <a:lnTo>
                    <a:pt x="63952" y="25375"/>
                  </a:lnTo>
                  <a:lnTo>
                    <a:pt x="69112" y="29636"/>
                  </a:lnTo>
                  <a:lnTo>
                    <a:pt x="80894" y="28708"/>
                  </a:lnTo>
                  <a:lnTo>
                    <a:pt x="85416" y="23469"/>
                  </a:lnTo>
                  <a:lnTo>
                    <a:pt x="84472" y="11497"/>
                  </a:lnTo>
                  <a:lnTo>
                    <a:pt x="79237" y="7026"/>
                  </a:lnTo>
                  <a:close/>
                </a:path>
                <a:path w="528320" h="33019">
                  <a:moveTo>
                    <a:pt x="94699" y="7026"/>
                  </a:moveTo>
                  <a:lnTo>
                    <a:pt x="79237" y="7026"/>
                  </a:lnTo>
                  <a:lnTo>
                    <a:pt x="84472" y="11497"/>
                  </a:lnTo>
                  <a:lnTo>
                    <a:pt x="85416" y="23469"/>
                  </a:lnTo>
                  <a:lnTo>
                    <a:pt x="81017" y="28620"/>
                  </a:lnTo>
                  <a:lnTo>
                    <a:pt x="71916" y="29416"/>
                  </a:lnTo>
                  <a:lnTo>
                    <a:pt x="82108" y="28672"/>
                  </a:lnTo>
                  <a:lnTo>
                    <a:pt x="89725" y="28260"/>
                  </a:lnTo>
                  <a:lnTo>
                    <a:pt x="96483" y="27989"/>
                  </a:lnTo>
                  <a:lnTo>
                    <a:pt x="98478" y="27934"/>
                  </a:lnTo>
                  <a:lnTo>
                    <a:pt x="97024" y="27934"/>
                  </a:lnTo>
                  <a:lnTo>
                    <a:pt x="91915" y="23178"/>
                  </a:lnTo>
                  <a:lnTo>
                    <a:pt x="91331" y="11798"/>
                  </a:lnTo>
                  <a:lnTo>
                    <a:pt x="91407" y="10672"/>
                  </a:lnTo>
                  <a:lnTo>
                    <a:pt x="94699" y="7026"/>
                  </a:lnTo>
                  <a:close/>
                </a:path>
                <a:path w="528320" h="33019">
                  <a:moveTo>
                    <a:pt x="494617" y="28724"/>
                  </a:moveTo>
                  <a:lnTo>
                    <a:pt x="487265" y="28822"/>
                  </a:lnTo>
                  <a:lnTo>
                    <a:pt x="494426" y="28911"/>
                  </a:lnTo>
                  <a:lnTo>
                    <a:pt x="494617" y="28724"/>
                  </a:lnTo>
                  <a:close/>
                </a:path>
                <a:path w="528320" h="33019">
                  <a:moveTo>
                    <a:pt x="480044" y="28672"/>
                  </a:moveTo>
                  <a:lnTo>
                    <a:pt x="487265" y="28822"/>
                  </a:lnTo>
                  <a:lnTo>
                    <a:pt x="480044" y="28672"/>
                  </a:lnTo>
                  <a:close/>
                </a:path>
                <a:path w="528320" h="33019">
                  <a:moveTo>
                    <a:pt x="480424" y="2805"/>
                  </a:moveTo>
                  <a:lnTo>
                    <a:pt x="474549" y="8538"/>
                  </a:lnTo>
                  <a:lnTo>
                    <a:pt x="474372" y="22858"/>
                  </a:lnTo>
                  <a:lnTo>
                    <a:pt x="480044" y="28672"/>
                  </a:lnTo>
                  <a:lnTo>
                    <a:pt x="487265" y="28822"/>
                  </a:lnTo>
                  <a:lnTo>
                    <a:pt x="494617" y="28724"/>
                  </a:lnTo>
                  <a:lnTo>
                    <a:pt x="500301" y="23178"/>
                  </a:lnTo>
                  <a:lnTo>
                    <a:pt x="500477" y="8858"/>
                  </a:lnTo>
                  <a:lnTo>
                    <a:pt x="494931" y="3173"/>
                  </a:lnTo>
                  <a:lnTo>
                    <a:pt x="487584" y="2894"/>
                  </a:lnTo>
                  <a:lnTo>
                    <a:pt x="480424" y="2805"/>
                  </a:lnTo>
                  <a:close/>
                </a:path>
                <a:path w="528320" h="33019">
                  <a:moveTo>
                    <a:pt x="494931" y="3173"/>
                  </a:moveTo>
                  <a:lnTo>
                    <a:pt x="500477" y="8858"/>
                  </a:lnTo>
                  <a:lnTo>
                    <a:pt x="500301" y="23178"/>
                  </a:lnTo>
                  <a:lnTo>
                    <a:pt x="494617" y="28724"/>
                  </a:lnTo>
                  <a:lnTo>
                    <a:pt x="495881" y="28704"/>
                  </a:lnTo>
                  <a:lnTo>
                    <a:pt x="527714" y="17669"/>
                  </a:lnTo>
                  <a:lnTo>
                    <a:pt x="525265" y="11071"/>
                  </a:lnTo>
                  <a:lnTo>
                    <a:pt x="496143" y="3219"/>
                  </a:lnTo>
                  <a:lnTo>
                    <a:pt x="494931" y="3173"/>
                  </a:lnTo>
                  <a:close/>
                </a:path>
                <a:path w="528320" h="33019">
                  <a:moveTo>
                    <a:pt x="450292" y="1245"/>
                  </a:moveTo>
                  <a:lnTo>
                    <a:pt x="457433" y="1767"/>
                  </a:lnTo>
                  <a:lnTo>
                    <a:pt x="462640" y="7796"/>
                  </a:lnTo>
                  <a:lnTo>
                    <a:pt x="462700" y="9339"/>
                  </a:lnTo>
                  <a:lnTo>
                    <a:pt x="461755" y="22264"/>
                  </a:lnTo>
                  <a:lnTo>
                    <a:pt x="455593" y="27585"/>
                  </a:lnTo>
                  <a:lnTo>
                    <a:pt x="458106" y="27752"/>
                  </a:lnTo>
                  <a:lnTo>
                    <a:pt x="467844" y="28261"/>
                  </a:lnTo>
                  <a:lnTo>
                    <a:pt x="477540" y="28620"/>
                  </a:lnTo>
                  <a:lnTo>
                    <a:pt x="480044" y="28672"/>
                  </a:lnTo>
                  <a:lnTo>
                    <a:pt x="474372" y="22858"/>
                  </a:lnTo>
                  <a:lnTo>
                    <a:pt x="474549" y="8538"/>
                  </a:lnTo>
                  <a:lnTo>
                    <a:pt x="480424" y="2805"/>
                  </a:lnTo>
                  <a:lnTo>
                    <a:pt x="483327" y="2805"/>
                  </a:lnTo>
                  <a:lnTo>
                    <a:pt x="476902" y="2649"/>
                  </a:lnTo>
                  <a:lnTo>
                    <a:pt x="468926" y="2352"/>
                  </a:lnTo>
                  <a:lnTo>
                    <a:pt x="459605" y="1864"/>
                  </a:lnTo>
                  <a:lnTo>
                    <a:pt x="450292" y="1245"/>
                  </a:lnTo>
                  <a:close/>
                </a:path>
                <a:path w="528320" h="33019">
                  <a:moveTo>
                    <a:pt x="232066" y="28048"/>
                  </a:moveTo>
                  <a:lnTo>
                    <a:pt x="297390" y="28260"/>
                  </a:lnTo>
                  <a:lnTo>
                    <a:pt x="309476" y="28170"/>
                  </a:lnTo>
                  <a:lnTo>
                    <a:pt x="246071" y="28101"/>
                  </a:lnTo>
                  <a:lnTo>
                    <a:pt x="232066" y="28048"/>
                  </a:lnTo>
                  <a:close/>
                </a:path>
                <a:path w="528320" h="33019">
                  <a:moveTo>
                    <a:pt x="316674" y="28117"/>
                  </a:moveTo>
                  <a:lnTo>
                    <a:pt x="309476" y="28170"/>
                  </a:lnTo>
                  <a:lnTo>
                    <a:pt x="316674" y="28117"/>
                  </a:lnTo>
                  <a:close/>
                </a:path>
                <a:path w="528320" h="33019">
                  <a:moveTo>
                    <a:pt x="323508" y="2098"/>
                  </a:moveTo>
                  <a:lnTo>
                    <a:pt x="309189" y="2278"/>
                  </a:lnTo>
                  <a:lnTo>
                    <a:pt x="303627" y="7980"/>
                  </a:lnTo>
                  <a:lnTo>
                    <a:pt x="303565" y="16788"/>
                  </a:lnTo>
                  <a:lnTo>
                    <a:pt x="303682" y="22519"/>
                  </a:lnTo>
                  <a:lnTo>
                    <a:pt x="309476" y="28170"/>
                  </a:lnTo>
                  <a:lnTo>
                    <a:pt x="316674" y="28117"/>
                  </a:lnTo>
                  <a:lnTo>
                    <a:pt x="323831" y="27990"/>
                  </a:lnTo>
                  <a:lnTo>
                    <a:pt x="329454" y="22264"/>
                  </a:lnTo>
                  <a:lnTo>
                    <a:pt x="329352" y="7796"/>
                  </a:lnTo>
                  <a:lnTo>
                    <a:pt x="323508" y="2098"/>
                  </a:lnTo>
                  <a:close/>
                </a:path>
                <a:path w="528320" h="33019">
                  <a:moveTo>
                    <a:pt x="323872" y="27989"/>
                  </a:moveTo>
                  <a:lnTo>
                    <a:pt x="316674" y="28117"/>
                  </a:lnTo>
                  <a:lnTo>
                    <a:pt x="323834" y="28027"/>
                  </a:lnTo>
                  <a:close/>
                </a:path>
                <a:path w="528320" h="33019">
                  <a:moveTo>
                    <a:pt x="239409" y="2650"/>
                  </a:moveTo>
                  <a:lnTo>
                    <a:pt x="232016" y="2682"/>
                  </a:lnTo>
                  <a:lnTo>
                    <a:pt x="226529" y="8217"/>
                  </a:lnTo>
                  <a:lnTo>
                    <a:pt x="226412" y="22092"/>
                  </a:lnTo>
                  <a:lnTo>
                    <a:pt x="226533" y="22519"/>
                  </a:lnTo>
                  <a:lnTo>
                    <a:pt x="232066" y="28048"/>
                  </a:lnTo>
                  <a:lnTo>
                    <a:pt x="246071" y="28101"/>
                  </a:lnTo>
                  <a:lnTo>
                    <a:pt x="251693" y="22519"/>
                  </a:lnTo>
                  <a:lnTo>
                    <a:pt x="251819" y="12551"/>
                  </a:lnTo>
                  <a:lnTo>
                    <a:pt x="251715" y="8266"/>
                  </a:lnTo>
                  <a:lnTo>
                    <a:pt x="246164" y="2674"/>
                  </a:lnTo>
                  <a:lnTo>
                    <a:pt x="239409" y="2650"/>
                  </a:lnTo>
                  <a:close/>
                </a:path>
                <a:path w="528320" h="33019">
                  <a:moveTo>
                    <a:pt x="316348" y="2188"/>
                  </a:moveTo>
                  <a:lnTo>
                    <a:pt x="246164" y="2674"/>
                  </a:lnTo>
                  <a:lnTo>
                    <a:pt x="251715" y="8266"/>
                  </a:lnTo>
                  <a:lnTo>
                    <a:pt x="251819" y="12551"/>
                  </a:lnTo>
                  <a:lnTo>
                    <a:pt x="251693" y="22519"/>
                  </a:lnTo>
                  <a:lnTo>
                    <a:pt x="246071" y="28101"/>
                  </a:lnTo>
                  <a:lnTo>
                    <a:pt x="309404" y="28101"/>
                  </a:lnTo>
                  <a:lnTo>
                    <a:pt x="303682" y="22519"/>
                  </a:lnTo>
                  <a:lnTo>
                    <a:pt x="303565" y="16788"/>
                  </a:lnTo>
                  <a:lnTo>
                    <a:pt x="303456" y="8155"/>
                  </a:lnTo>
                  <a:lnTo>
                    <a:pt x="309189" y="2278"/>
                  </a:lnTo>
                  <a:lnTo>
                    <a:pt x="316348" y="2188"/>
                  </a:lnTo>
                  <a:close/>
                </a:path>
                <a:path w="528320" h="33019">
                  <a:moveTo>
                    <a:pt x="232016" y="2682"/>
                  </a:moveTo>
                  <a:lnTo>
                    <a:pt x="146815" y="3663"/>
                  </a:lnTo>
                  <a:lnTo>
                    <a:pt x="153819" y="3699"/>
                  </a:lnTo>
                  <a:lnTo>
                    <a:pt x="159097" y="9039"/>
                  </a:lnTo>
                  <a:lnTo>
                    <a:pt x="159054" y="22400"/>
                  </a:lnTo>
                  <a:lnTo>
                    <a:pt x="153684" y="27707"/>
                  </a:lnTo>
                  <a:lnTo>
                    <a:pt x="232066" y="28048"/>
                  </a:lnTo>
                  <a:lnTo>
                    <a:pt x="226533" y="22519"/>
                  </a:lnTo>
                  <a:lnTo>
                    <a:pt x="226412" y="22092"/>
                  </a:lnTo>
                  <a:lnTo>
                    <a:pt x="226529" y="8217"/>
                  </a:lnTo>
                  <a:lnTo>
                    <a:pt x="232016" y="2682"/>
                  </a:lnTo>
                  <a:close/>
                </a:path>
                <a:path w="528320" h="33019">
                  <a:moveTo>
                    <a:pt x="336211" y="2098"/>
                  </a:moveTo>
                  <a:lnTo>
                    <a:pt x="323508" y="2098"/>
                  </a:lnTo>
                  <a:lnTo>
                    <a:pt x="329352" y="7796"/>
                  </a:lnTo>
                  <a:lnTo>
                    <a:pt x="329454" y="22264"/>
                  </a:lnTo>
                  <a:lnTo>
                    <a:pt x="323872" y="27989"/>
                  </a:lnTo>
                  <a:lnTo>
                    <a:pt x="330986" y="27785"/>
                  </a:lnTo>
                  <a:lnTo>
                    <a:pt x="338087" y="27499"/>
                  </a:lnTo>
                  <a:lnTo>
                    <a:pt x="331999" y="22092"/>
                  </a:lnTo>
                  <a:lnTo>
                    <a:pt x="331151" y="7796"/>
                  </a:lnTo>
                  <a:lnTo>
                    <a:pt x="336211" y="2098"/>
                  </a:lnTo>
                  <a:close/>
                </a:path>
                <a:path w="528320" h="33019">
                  <a:moveTo>
                    <a:pt x="108931" y="5030"/>
                  </a:moveTo>
                  <a:lnTo>
                    <a:pt x="102334" y="5171"/>
                  </a:lnTo>
                  <a:lnTo>
                    <a:pt x="96046" y="5535"/>
                  </a:lnTo>
                  <a:lnTo>
                    <a:pt x="91407" y="10672"/>
                  </a:lnTo>
                  <a:lnTo>
                    <a:pt x="91331" y="11798"/>
                  </a:lnTo>
                  <a:lnTo>
                    <a:pt x="91915" y="23178"/>
                  </a:lnTo>
                  <a:lnTo>
                    <a:pt x="97024" y="27934"/>
                  </a:lnTo>
                  <a:lnTo>
                    <a:pt x="109400" y="27678"/>
                  </a:lnTo>
                  <a:lnTo>
                    <a:pt x="114350" y="22519"/>
                  </a:lnTo>
                  <a:lnTo>
                    <a:pt x="114106" y="9994"/>
                  </a:lnTo>
                  <a:lnTo>
                    <a:pt x="108931" y="5030"/>
                  </a:lnTo>
                  <a:close/>
                </a:path>
                <a:path w="528320" h="33019">
                  <a:moveTo>
                    <a:pt x="103145" y="27807"/>
                  </a:moveTo>
                  <a:lnTo>
                    <a:pt x="97024" y="27934"/>
                  </a:lnTo>
                  <a:lnTo>
                    <a:pt x="98478" y="27934"/>
                  </a:lnTo>
                  <a:lnTo>
                    <a:pt x="103145" y="27807"/>
                  </a:lnTo>
                  <a:close/>
                </a:path>
                <a:path w="528320" h="33019">
                  <a:moveTo>
                    <a:pt x="139044" y="5030"/>
                  </a:moveTo>
                  <a:lnTo>
                    <a:pt x="108931" y="5030"/>
                  </a:lnTo>
                  <a:lnTo>
                    <a:pt x="114106" y="9994"/>
                  </a:lnTo>
                  <a:lnTo>
                    <a:pt x="114350" y="22519"/>
                  </a:lnTo>
                  <a:lnTo>
                    <a:pt x="109400" y="27678"/>
                  </a:lnTo>
                  <a:lnTo>
                    <a:pt x="103145" y="27807"/>
                  </a:lnTo>
                  <a:lnTo>
                    <a:pt x="140517" y="27595"/>
                  </a:lnTo>
                  <a:lnTo>
                    <a:pt x="135343" y="22519"/>
                  </a:lnTo>
                  <a:lnTo>
                    <a:pt x="135217" y="20091"/>
                  </a:lnTo>
                  <a:lnTo>
                    <a:pt x="135008" y="11798"/>
                  </a:lnTo>
                  <a:lnTo>
                    <a:pt x="134989" y="9293"/>
                  </a:lnTo>
                  <a:lnTo>
                    <a:pt x="139044" y="5030"/>
                  </a:lnTo>
                  <a:close/>
                </a:path>
                <a:path w="528320" h="33019">
                  <a:moveTo>
                    <a:pt x="140517" y="27595"/>
                  </a:moveTo>
                  <a:lnTo>
                    <a:pt x="125095" y="27595"/>
                  </a:lnTo>
                  <a:lnTo>
                    <a:pt x="153684" y="27707"/>
                  </a:lnTo>
                  <a:lnTo>
                    <a:pt x="140559" y="27636"/>
                  </a:lnTo>
                  <a:close/>
                </a:path>
                <a:path w="528320" h="33019">
                  <a:moveTo>
                    <a:pt x="146815" y="3663"/>
                  </a:moveTo>
                  <a:lnTo>
                    <a:pt x="140182" y="3834"/>
                  </a:lnTo>
                  <a:lnTo>
                    <a:pt x="134989" y="9293"/>
                  </a:lnTo>
                  <a:lnTo>
                    <a:pt x="135008" y="11798"/>
                  </a:lnTo>
                  <a:lnTo>
                    <a:pt x="135217" y="20091"/>
                  </a:lnTo>
                  <a:lnTo>
                    <a:pt x="135343" y="22519"/>
                  </a:lnTo>
                  <a:lnTo>
                    <a:pt x="140559" y="27636"/>
                  </a:lnTo>
                  <a:lnTo>
                    <a:pt x="153684" y="27707"/>
                  </a:lnTo>
                  <a:lnTo>
                    <a:pt x="159054" y="22400"/>
                  </a:lnTo>
                  <a:lnTo>
                    <a:pt x="159097" y="9039"/>
                  </a:lnTo>
                  <a:lnTo>
                    <a:pt x="153819" y="3699"/>
                  </a:lnTo>
                  <a:lnTo>
                    <a:pt x="146815" y="3663"/>
                  </a:lnTo>
                  <a:close/>
                </a:path>
                <a:path w="528320" h="33019">
                  <a:moveTo>
                    <a:pt x="448401" y="27108"/>
                  </a:moveTo>
                  <a:lnTo>
                    <a:pt x="455542" y="27630"/>
                  </a:lnTo>
                  <a:lnTo>
                    <a:pt x="448401" y="27108"/>
                  </a:lnTo>
                  <a:close/>
                </a:path>
                <a:path w="528320" h="33019">
                  <a:moveTo>
                    <a:pt x="443014" y="841"/>
                  </a:moveTo>
                  <a:lnTo>
                    <a:pt x="436937" y="6089"/>
                  </a:lnTo>
                  <a:lnTo>
                    <a:pt x="435893" y="20373"/>
                  </a:lnTo>
                  <a:lnTo>
                    <a:pt x="441258" y="26586"/>
                  </a:lnTo>
                  <a:lnTo>
                    <a:pt x="455593" y="27585"/>
                  </a:lnTo>
                  <a:lnTo>
                    <a:pt x="461755" y="22264"/>
                  </a:lnTo>
                  <a:lnTo>
                    <a:pt x="462799" y="7980"/>
                  </a:lnTo>
                  <a:lnTo>
                    <a:pt x="457433" y="1767"/>
                  </a:lnTo>
                  <a:lnTo>
                    <a:pt x="450292" y="1245"/>
                  </a:lnTo>
                  <a:lnTo>
                    <a:pt x="443014" y="841"/>
                  </a:lnTo>
                  <a:close/>
                </a:path>
                <a:path w="528320" h="33019">
                  <a:moveTo>
                    <a:pt x="345286" y="27119"/>
                  </a:moveTo>
                  <a:lnTo>
                    <a:pt x="338138" y="27497"/>
                  </a:lnTo>
                  <a:lnTo>
                    <a:pt x="345286" y="27119"/>
                  </a:lnTo>
                  <a:close/>
                </a:path>
                <a:path w="528320" h="33019">
                  <a:moveTo>
                    <a:pt x="351000" y="900"/>
                  </a:moveTo>
                  <a:lnTo>
                    <a:pt x="343750" y="1234"/>
                  </a:lnTo>
                  <a:lnTo>
                    <a:pt x="336602" y="1658"/>
                  </a:lnTo>
                  <a:lnTo>
                    <a:pt x="331151" y="7796"/>
                  </a:lnTo>
                  <a:lnTo>
                    <a:pt x="331999" y="22092"/>
                  </a:lnTo>
                  <a:lnTo>
                    <a:pt x="338087" y="27499"/>
                  </a:lnTo>
                  <a:lnTo>
                    <a:pt x="352435" y="26695"/>
                  </a:lnTo>
                  <a:lnTo>
                    <a:pt x="357884" y="20557"/>
                  </a:lnTo>
                  <a:lnTo>
                    <a:pt x="357036" y="6261"/>
                  </a:lnTo>
                  <a:lnTo>
                    <a:pt x="351000" y="900"/>
                  </a:lnTo>
                  <a:close/>
                </a:path>
                <a:path w="528320" h="33019">
                  <a:moveTo>
                    <a:pt x="400677" y="20"/>
                  </a:moveTo>
                  <a:lnTo>
                    <a:pt x="368625" y="349"/>
                  </a:lnTo>
                  <a:lnTo>
                    <a:pt x="356179" y="662"/>
                  </a:lnTo>
                  <a:lnTo>
                    <a:pt x="351000" y="900"/>
                  </a:lnTo>
                  <a:lnTo>
                    <a:pt x="357036" y="6261"/>
                  </a:lnTo>
                  <a:lnTo>
                    <a:pt x="357884" y="20557"/>
                  </a:lnTo>
                  <a:lnTo>
                    <a:pt x="352435" y="26695"/>
                  </a:lnTo>
                  <a:lnTo>
                    <a:pt x="345286" y="27119"/>
                  </a:lnTo>
                  <a:lnTo>
                    <a:pt x="357391" y="26564"/>
                  </a:lnTo>
                  <a:lnTo>
                    <a:pt x="369513" y="26265"/>
                  </a:lnTo>
                  <a:lnTo>
                    <a:pt x="386589" y="26074"/>
                  </a:lnTo>
                  <a:lnTo>
                    <a:pt x="380781" y="20373"/>
                  </a:lnTo>
                  <a:lnTo>
                    <a:pt x="380657" y="11497"/>
                  </a:lnTo>
                  <a:lnTo>
                    <a:pt x="380606" y="6012"/>
                  </a:lnTo>
                  <a:lnTo>
                    <a:pt x="386356" y="153"/>
                  </a:lnTo>
                  <a:lnTo>
                    <a:pt x="400700" y="43"/>
                  </a:lnTo>
                  <a:close/>
                </a:path>
                <a:path w="528320" h="33019">
                  <a:moveTo>
                    <a:pt x="440691" y="25929"/>
                  </a:moveTo>
                  <a:lnTo>
                    <a:pt x="407419" y="25929"/>
                  </a:lnTo>
                  <a:lnTo>
                    <a:pt x="421093" y="26001"/>
                  </a:lnTo>
                  <a:lnTo>
                    <a:pt x="434759" y="26353"/>
                  </a:lnTo>
                  <a:lnTo>
                    <a:pt x="448401" y="27108"/>
                  </a:lnTo>
                  <a:lnTo>
                    <a:pt x="441258" y="26586"/>
                  </a:lnTo>
                  <a:lnTo>
                    <a:pt x="440691" y="25929"/>
                  </a:lnTo>
                  <a:close/>
                </a:path>
                <a:path w="528320" h="33019">
                  <a:moveTo>
                    <a:pt x="407712" y="0"/>
                  </a:moveTo>
                  <a:lnTo>
                    <a:pt x="400700" y="43"/>
                  </a:lnTo>
                  <a:lnTo>
                    <a:pt x="406535" y="5770"/>
                  </a:lnTo>
                  <a:lnTo>
                    <a:pt x="406669" y="20091"/>
                  </a:lnTo>
                  <a:lnTo>
                    <a:pt x="400918" y="25949"/>
                  </a:lnTo>
                  <a:lnTo>
                    <a:pt x="386589" y="26074"/>
                  </a:lnTo>
                  <a:lnTo>
                    <a:pt x="440691" y="25929"/>
                  </a:lnTo>
                  <a:lnTo>
                    <a:pt x="435893" y="20373"/>
                  </a:lnTo>
                  <a:lnTo>
                    <a:pt x="436937" y="6089"/>
                  </a:lnTo>
                  <a:lnTo>
                    <a:pt x="443014" y="841"/>
                  </a:lnTo>
                  <a:lnTo>
                    <a:pt x="436117" y="457"/>
                  </a:lnTo>
                  <a:lnTo>
                    <a:pt x="421918" y="82"/>
                  </a:lnTo>
                  <a:lnTo>
                    <a:pt x="407712" y="0"/>
                  </a:lnTo>
                  <a:close/>
                </a:path>
                <a:path w="528320" h="33019">
                  <a:moveTo>
                    <a:pt x="393517" y="86"/>
                  </a:moveTo>
                  <a:lnTo>
                    <a:pt x="386356" y="153"/>
                  </a:lnTo>
                  <a:lnTo>
                    <a:pt x="380606" y="6012"/>
                  </a:lnTo>
                  <a:lnTo>
                    <a:pt x="380657" y="11497"/>
                  </a:lnTo>
                  <a:lnTo>
                    <a:pt x="380781" y="20373"/>
                  </a:lnTo>
                  <a:lnTo>
                    <a:pt x="386589" y="26074"/>
                  </a:lnTo>
                  <a:lnTo>
                    <a:pt x="400918" y="25949"/>
                  </a:lnTo>
                  <a:lnTo>
                    <a:pt x="406669" y="20091"/>
                  </a:lnTo>
                  <a:lnTo>
                    <a:pt x="406535" y="5770"/>
                  </a:lnTo>
                  <a:lnTo>
                    <a:pt x="400745" y="87"/>
                  </a:lnTo>
                  <a:lnTo>
                    <a:pt x="393517" y="87"/>
                  </a:lnTo>
                  <a:close/>
                </a:path>
                <a:path w="528320" h="33019">
                  <a:moveTo>
                    <a:pt x="66915" y="8217"/>
                  </a:moveTo>
                  <a:lnTo>
                    <a:pt x="53682" y="9857"/>
                  </a:lnTo>
                  <a:lnTo>
                    <a:pt x="47763" y="10672"/>
                  </a:lnTo>
                  <a:lnTo>
                    <a:pt x="53352" y="10074"/>
                  </a:lnTo>
                  <a:lnTo>
                    <a:pt x="65432" y="10074"/>
                  </a:lnTo>
                  <a:lnTo>
                    <a:pt x="66915" y="8217"/>
                  </a:lnTo>
                  <a:close/>
                </a:path>
                <a:path w="528320" h="33019">
                  <a:moveTo>
                    <a:pt x="72897" y="7532"/>
                  </a:moveTo>
                  <a:lnTo>
                    <a:pt x="66930" y="8199"/>
                  </a:lnTo>
                  <a:lnTo>
                    <a:pt x="72897" y="7532"/>
                  </a:lnTo>
                  <a:close/>
                </a:path>
                <a:path w="528320" h="33019">
                  <a:moveTo>
                    <a:pt x="96046" y="5535"/>
                  </a:moveTo>
                  <a:lnTo>
                    <a:pt x="94962" y="5598"/>
                  </a:lnTo>
                  <a:lnTo>
                    <a:pt x="87597" y="6129"/>
                  </a:lnTo>
                  <a:lnTo>
                    <a:pt x="80242" y="6772"/>
                  </a:lnTo>
                  <a:lnTo>
                    <a:pt x="72897" y="7532"/>
                  </a:lnTo>
                  <a:lnTo>
                    <a:pt x="79237" y="7026"/>
                  </a:lnTo>
                  <a:lnTo>
                    <a:pt x="94699" y="7026"/>
                  </a:lnTo>
                  <a:lnTo>
                    <a:pt x="96046" y="5535"/>
                  </a:lnTo>
                  <a:close/>
                </a:path>
                <a:path w="528320" h="33019">
                  <a:moveTo>
                    <a:pt x="102334" y="5171"/>
                  </a:moveTo>
                  <a:lnTo>
                    <a:pt x="96086" y="5490"/>
                  </a:lnTo>
                  <a:lnTo>
                    <a:pt x="102334" y="5171"/>
                  </a:lnTo>
                  <a:close/>
                </a:path>
                <a:path w="528320" h="33019">
                  <a:moveTo>
                    <a:pt x="140182" y="3834"/>
                  </a:moveTo>
                  <a:lnTo>
                    <a:pt x="124570" y="4273"/>
                  </a:lnTo>
                  <a:lnTo>
                    <a:pt x="102334" y="5171"/>
                  </a:lnTo>
                  <a:lnTo>
                    <a:pt x="108931" y="5030"/>
                  </a:lnTo>
                  <a:lnTo>
                    <a:pt x="139044" y="5030"/>
                  </a:lnTo>
                  <a:lnTo>
                    <a:pt x="140182" y="3834"/>
                  </a:lnTo>
                  <a:close/>
                </a:path>
                <a:path w="528320" h="33019">
                  <a:moveTo>
                    <a:pt x="487584" y="2894"/>
                  </a:moveTo>
                  <a:lnTo>
                    <a:pt x="494931" y="3173"/>
                  </a:lnTo>
                  <a:lnTo>
                    <a:pt x="494745" y="2981"/>
                  </a:lnTo>
                  <a:lnTo>
                    <a:pt x="487584" y="2894"/>
                  </a:lnTo>
                  <a:close/>
                </a:path>
                <a:path w="528320" h="33019">
                  <a:moveTo>
                    <a:pt x="483327" y="2805"/>
                  </a:moveTo>
                  <a:lnTo>
                    <a:pt x="480424" y="2805"/>
                  </a:lnTo>
                  <a:lnTo>
                    <a:pt x="487584" y="2894"/>
                  </a:lnTo>
                  <a:lnTo>
                    <a:pt x="483327" y="2805"/>
                  </a:lnTo>
                  <a:close/>
                </a:path>
                <a:path w="528320" h="33019">
                  <a:moveTo>
                    <a:pt x="343750" y="1234"/>
                  </a:moveTo>
                  <a:lnTo>
                    <a:pt x="336904" y="1595"/>
                  </a:lnTo>
                  <a:lnTo>
                    <a:pt x="330055" y="1871"/>
                  </a:lnTo>
                  <a:lnTo>
                    <a:pt x="323202" y="2067"/>
                  </a:lnTo>
                  <a:lnTo>
                    <a:pt x="316348" y="2188"/>
                  </a:lnTo>
                  <a:lnTo>
                    <a:pt x="323508" y="2098"/>
                  </a:lnTo>
                  <a:lnTo>
                    <a:pt x="336211" y="2098"/>
                  </a:lnTo>
                  <a:lnTo>
                    <a:pt x="336602" y="1658"/>
                  </a:lnTo>
                  <a:lnTo>
                    <a:pt x="343750" y="1234"/>
                  </a:lnTo>
                  <a:close/>
                </a:path>
                <a:path w="528320" h="33019">
                  <a:moveTo>
                    <a:pt x="443149" y="723"/>
                  </a:moveTo>
                  <a:lnTo>
                    <a:pt x="443014" y="841"/>
                  </a:lnTo>
                  <a:lnTo>
                    <a:pt x="450292" y="1245"/>
                  </a:lnTo>
                  <a:lnTo>
                    <a:pt x="443149" y="723"/>
                  </a:lnTo>
                  <a:close/>
                </a:path>
                <a:path w="528320" h="33019">
                  <a:moveTo>
                    <a:pt x="350898" y="810"/>
                  </a:moveTo>
                  <a:lnTo>
                    <a:pt x="343750" y="1234"/>
                  </a:lnTo>
                  <a:lnTo>
                    <a:pt x="351000" y="900"/>
                  </a:lnTo>
                  <a:close/>
                </a:path>
                <a:path w="528320" h="33019">
                  <a:moveTo>
                    <a:pt x="400700" y="43"/>
                  </a:moveTo>
                  <a:lnTo>
                    <a:pt x="393517" y="87"/>
                  </a:lnTo>
                  <a:lnTo>
                    <a:pt x="400745" y="87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04944" y="2133600"/>
              <a:ext cx="457200" cy="257810"/>
            </a:xfrm>
            <a:custGeom>
              <a:avLst/>
              <a:gdLst/>
              <a:ahLst/>
              <a:cxnLst/>
              <a:rect l="l" t="t" r="r" b="b"/>
              <a:pathLst>
                <a:path w="457200" h="257810">
                  <a:moveTo>
                    <a:pt x="0" y="257555"/>
                  </a:moveTo>
                  <a:lnTo>
                    <a:pt x="457200" y="25755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  <a:path w="457200" h="257810">
                  <a:moveTo>
                    <a:pt x="114300" y="219455"/>
                  </a:moveTo>
                  <a:lnTo>
                    <a:pt x="219455" y="219455"/>
                  </a:lnTo>
                  <a:lnTo>
                    <a:pt x="219455" y="38100"/>
                  </a:lnTo>
                  <a:lnTo>
                    <a:pt x="114300" y="38100"/>
                  </a:lnTo>
                  <a:lnTo>
                    <a:pt x="114300" y="2194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7862" y="1997497"/>
              <a:ext cx="129861" cy="8827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60227" y="1674681"/>
              <a:ext cx="777875" cy="44450"/>
            </a:xfrm>
            <a:custGeom>
              <a:avLst/>
              <a:gdLst/>
              <a:ahLst/>
              <a:cxnLst/>
              <a:rect l="l" t="t" r="r" b="b"/>
              <a:pathLst>
                <a:path w="777875" h="44450">
                  <a:moveTo>
                    <a:pt x="72089" y="15523"/>
                  </a:moveTo>
                  <a:lnTo>
                    <a:pt x="25905" y="21688"/>
                  </a:lnTo>
                  <a:lnTo>
                    <a:pt x="0" y="30966"/>
                  </a:lnTo>
                  <a:lnTo>
                    <a:pt x="1789" y="40655"/>
                  </a:lnTo>
                  <a:lnTo>
                    <a:pt x="6294" y="44029"/>
                  </a:lnTo>
                  <a:lnTo>
                    <a:pt x="45858" y="40239"/>
                  </a:lnTo>
                  <a:lnTo>
                    <a:pt x="74562" y="37825"/>
                  </a:lnTo>
                  <a:lnTo>
                    <a:pt x="74420" y="37825"/>
                  </a:lnTo>
                  <a:lnTo>
                    <a:pt x="69035" y="33393"/>
                  </a:lnTo>
                  <a:lnTo>
                    <a:pt x="67711" y="21688"/>
                  </a:lnTo>
                  <a:lnTo>
                    <a:pt x="67659" y="21084"/>
                  </a:lnTo>
                  <a:lnTo>
                    <a:pt x="72089" y="15523"/>
                  </a:lnTo>
                  <a:close/>
                </a:path>
                <a:path w="777875" h="44450">
                  <a:moveTo>
                    <a:pt x="84927" y="14251"/>
                  </a:moveTo>
                  <a:lnTo>
                    <a:pt x="78570" y="14770"/>
                  </a:lnTo>
                  <a:lnTo>
                    <a:pt x="72089" y="15523"/>
                  </a:lnTo>
                  <a:lnTo>
                    <a:pt x="67659" y="21084"/>
                  </a:lnTo>
                  <a:lnTo>
                    <a:pt x="69035" y="33393"/>
                  </a:lnTo>
                  <a:lnTo>
                    <a:pt x="74420" y="37825"/>
                  </a:lnTo>
                  <a:lnTo>
                    <a:pt x="86748" y="36831"/>
                  </a:lnTo>
                  <a:lnTo>
                    <a:pt x="91395" y="31368"/>
                  </a:lnTo>
                  <a:lnTo>
                    <a:pt x="90389" y="18898"/>
                  </a:lnTo>
                  <a:lnTo>
                    <a:pt x="84927" y="14251"/>
                  </a:lnTo>
                  <a:close/>
                </a:path>
                <a:path w="777875" h="44450">
                  <a:moveTo>
                    <a:pt x="135535" y="14251"/>
                  </a:moveTo>
                  <a:lnTo>
                    <a:pt x="84927" y="14251"/>
                  </a:lnTo>
                  <a:lnTo>
                    <a:pt x="90389" y="18898"/>
                  </a:lnTo>
                  <a:lnTo>
                    <a:pt x="91395" y="31368"/>
                  </a:lnTo>
                  <a:lnTo>
                    <a:pt x="86748" y="36831"/>
                  </a:lnTo>
                  <a:lnTo>
                    <a:pt x="82712" y="37160"/>
                  </a:lnTo>
                  <a:lnTo>
                    <a:pt x="132505" y="33546"/>
                  </a:lnTo>
                  <a:lnTo>
                    <a:pt x="143063" y="32952"/>
                  </a:lnTo>
                  <a:lnTo>
                    <a:pt x="142358" y="32952"/>
                  </a:lnTo>
                  <a:lnTo>
                    <a:pt x="136588" y="27910"/>
                  </a:lnTo>
                  <a:lnTo>
                    <a:pt x="135542" y="15493"/>
                  </a:lnTo>
                  <a:lnTo>
                    <a:pt x="135535" y="14251"/>
                  </a:lnTo>
                  <a:close/>
                </a:path>
                <a:path w="777875" h="44450">
                  <a:moveTo>
                    <a:pt x="763065" y="34199"/>
                  </a:moveTo>
                  <a:lnTo>
                    <a:pt x="762487" y="34267"/>
                  </a:lnTo>
                  <a:lnTo>
                    <a:pt x="767204" y="35394"/>
                  </a:lnTo>
                  <a:lnTo>
                    <a:pt x="768176" y="34797"/>
                  </a:lnTo>
                  <a:lnTo>
                    <a:pt x="763065" y="34199"/>
                  </a:lnTo>
                  <a:close/>
                </a:path>
                <a:path w="777875" h="44450">
                  <a:moveTo>
                    <a:pt x="755500" y="33313"/>
                  </a:moveTo>
                  <a:lnTo>
                    <a:pt x="757468" y="34864"/>
                  </a:lnTo>
                  <a:lnTo>
                    <a:pt x="762487" y="34267"/>
                  </a:lnTo>
                  <a:lnTo>
                    <a:pt x="761369" y="34000"/>
                  </a:lnTo>
                  <a:lnTo>
                    <a:pt x="755500" y="33313"/>
                  </a:lnTo>
                  <a:close/>
                </a:path>
                <a:path w="777875" h="44450">
                  <a:moveTo>
                    <a:pt x="770610" y="33309"/>
                  </a:moveTo>
                  <a:lnTo>
                    <a:pt x="768176" y="34797"/>
                  </a:lnTo>
                  <a:lnTo>
                    <a:pt x="768655" y="34853"/>
                  </a:lnTo>
                  <a:lnTo>
                    <a:pt x="770610" y="33309"/>
                  </a:lnTo>
                  <a:close/>
                </a:path>
                <a:path w="777875" h="44450">
                  <a:moveTo>
                    <a:pt x="770597" y="33310"/>
                  </a:moveTo>
                  <a:lnTo>
                    <a:pt x="763065" y="34199"/>
                  </a:lnTo>
                  <a:lnTo>
                    <a:pt x="768176" y="34797"/>
                  </a:lnTo>
                  <a:lnTo>
                    <a:pt x="770597" y="33310"/>
                  </a:lnTo>
                  <a:close/>
                </a:path>
                <a:path w="777875" h="44450">
                  <a:moveTo>
                    <a:pt x="761369" y="34000"/>
                  </a:moveTo>
                  <a:lnTo>
                    <a:pt x="762487" y="34267"/>
                  </a:lnTo>
                  <a:lnTo>
                    <a:pt x="763065" y="34199"/>
                  </a:lnTo>
                  <a:lnTo>
                    <a:pt x="761369" y="34000"/>
                  </a:lnTo>
                  <a:close/>
                </a:path>
                <a:path w="777875" h="44450">
                  <a:moveTo>
                    <a:pt x="763061" y="8090"/>
                  </a:moveTo>
                  <a:lnTo>
                    <a:pt x="761039" y="8329"/>
                  </a:lnTo>
                  <a:lnTo>
                    <a:pt x="761059" y="8489"/>
                  </a:lnTo>
                  <a:lnTo>
                    <a:pt x="765586" y="14218"/>
                  </a:lnTo>
                  <a:lnTo>
                    <a:pt x="763995" y="27910"/>
                  </a:lnTo>
                  <a:lnTo>
                    <a:pt x="763873" y="28502"/>
                  </a:lnTo>
                  <a:lnTo>
                    <a:pt x="757949" y="33183"/>
                  </a:lnTo>
                  <a:lnTo>
                    <a:pt x="761369" y="34000"/>
                  </a:lnTo>
                  <a:lnTo>
                    <a:pt x="776160" y="20665"/>
                  </a:lnTo>
                  <a:lnTo>
                    <a:pt x="776046" y="18898"/>
                  </a:lnTo>
                  <a:lnTo>
                    <a:pt x="775457" y="13892"/>
                  </a:lnTo>
                  <a:lnTo>
                    <a:pt x="772772" y="10502"/>
                  </a:lnTo>
                  <a:lnTo>
                    <a:pt x="771977" y="9875"/>
                  </a:lnTo>
                  <a:lnTo>
                    <a:pt x="765908" y="8424"/>
                  </a:lnTo>
                  <a:lnTo>
                    <a:pt x="763061" y="8090"/>
                  </a:lnTo>
                  <a:close/>
                </a:path>
                <a:path w="777875" h="44450">
                  <a:moveTo>
                    <a:pt x="757949" y="33183"/>
                  </a:moveTo>
                  <a:lnTo>
                    <a:pt x="757490" y="33546"/>
                  </a:lnTo>
                  <a:lnTo>
                    <a:pt x="761369" y="34000"/>
                  </a:lnTo>
                  <a:lnTo>
                    <a:pt x="757949" y="33183"/>
                  </a:lnTo>
                  <a:close/>
                </a:path>
                <a:path w="777875" h="44450">
                  <a:moveTo>
                    <a:pt x="757490" y="33546"/>
                  </a:moveTo>
                  <a:close/>
                </a:path>
                <a:path w="777875" h="44450">
                  <a:moveTo>
                    <a:pt x="750912" y="28882"/>
                  </a:moveTo>
                  <a:lnTo>
                    <a:pt x="751050" y="29808"/>
                  </a:lnTo>
                  <a:lnTo>
                    <a:pt x="755503" y="33313"/>
                  </a:lnTo>
                  <a:lnTo>
                    <a:pt x="757490" y="33546"/>
                  </a:lnTo>
                  <a:lnTo>
                    <a:pt x="757826" y="33281"/>
                  </a:lnTo>
                  <a:lnTo>
                    <a:pt x="757679" y="33119"/>
                  </a:lnTo>
                  <a:lnTo>
                    <a:pt x="755451" y="31652"/>
                  </a:lnTo>
                  <a:lnTo>
                    <a:pt x="750912" y="28882"/>
                  </a:lnTo>
                  <a:close/>
                </a:path>
                <a:path w="777875" h="44450">
                  <a:moveTo>
                    <a:pt x="746139" y="6239"/>
                  </a:moveTo>
                  <a:lnTo>
                    <a:pt x="739843" y="11215"/>
                  </a:lnTo>
                  <a:lnTo>
                    <a:pt x="739085" y="17680"/>
                  </a:lnTo>
                  <a:lnTo>
                    <a:pt x="738863" y="25693"/>
                  </a:lnTo>
                  <a:lnTo>
                    <a:pt x="738613" y="25929"/>
                  </a:lnTo>
                  <a:lnTo>
                    <a:pt x="738703" y="26107"/>
                  </a:lnTo>
                  <a:lnTo>
                    <a:pt x="743267" y="31880"/>
                  </a:lnTo>
                  <a:lnTo>
                    <a:pt x="755500" y="33313"/>
                  </a:lnTo>
                  <a:lnTo>
                    <a:pt x="751050" y="29808"/>
                  </a:lnTo>
                  <a:lnTo>
                    <a:pt x="750912" y="28882"/>
                  </a:lnTo>
                  <a:lnTo>
                    <a:pt x="742224" y="23437"/>
                  </a:lnTo>
                  <a:lnTo>
                    <a:pt x="740790" y="21102"/>
                  </a:lnTo>
                  <a:lnTo>
                    <a:pt x="740147" y="14218"/>
                  </a:lnTo>
                  <a:lnTo>
                    <a:pt x="740161" y="13776"/>
                  </a:lnTo>
                  <a:lnTo>
                    <a:pt x="743523" y="9731"/>
                  </a:lnTo>
                  <a:lnTo>
                    <a:pt x="755026" y="8675"/>
                  </a:lnTo>
                  <a:lnTo>
                    <a:pt x="760843" y="8215"/>
                  </a:lnTo>
                  <a:lnTo>
                    <a:pt x="760508" y="7792"/>
                  </a:lnTo>
                  <a:lnTo>
                    <a:pt x="753384" y="6957"/>
                  </a:lnTo>
                  <a:lnTo>
                    <a:pt x="746682" y="6279"/>
                  </a:lnTo>
                  <a:lnTo>
                    <a:pt x="746139" y="6239"/>
                  </a:lnTo>
                  <a:close/>
                </a:path>
                <a:path w="777875" h="44450">
                  <a:moveTo>
                    <a:pt x="772856" y="31923"/>
                  </a:moveTo>
                  <a:lnTo>
                    <a:pt x="770610" y="33309"/>
                  </a:lnTo>
                  <a:lnTo>
                    <a:pt x="771880" y="33159"/>
                  </a:lnTo>
                  <a:lnTo>
                    <a:pt x="772856" y="31923"/>
                  </a:lnTo>
                  <a:close/>
                </a:path>
                <a:path w="777875" h="44450">
                  <a:moveTo>
                    <a:pt x="773674" y="30887"/>
                  </a:moveTo>
                  <a:lnTo>
                    <a:pt x="770645" y="33281"/>
                  </a:lnTo>
                  <a:lnTo>
                    <a:pt x="772856" y="31923"/>
                  </a:lnTo>
                  <a:lnTo>
                    <a:pt x="773674" y="30887"/>
                  </a:lnTo>
                  <a:close/>
                </a:path>
                <a:path w="777875" h="44450">
                  <a:moveTo>
                    <a:pt x="760942" y="8341"/>
                  </a:moveTo>
                  <a:lnTo>
                    <a:pt x="754410" y="9113"/>
                  </a:lnTo>
                  <a:lnTo>
                    <a:pt x="749384" y="15493"/>
                  </a:lnTo>
                  <a:lnTo>
                    <a:pt x="749365" y="15857"/>
                  </a:lnTo>
                  <a:lnTo>
                    <a:pt x="750912" y="28882"/>
                  </a:lnTo>
                  <a:lnTo>
                    <a:pt x="755863" y="31923"/>
                  </a:lnTo>
                  <a:lnTo>
                    <a:pt x="757679" y="33119"/>
                  </a:lnTo>
                  <a:lnTo>
                    <a:pt x="757949" y="33183"/>
                  </a:lnTo>
                  <a:lnTo>
                    <a:pt x="763873" y="28502"/>
                  </a:lnTo>
                  <a:lnTo>
                    <a:pt x="763995" y="27910"/>
                  </a:lnTo>
                  <a:lnTo>
                    <a:pt x="765586" y="14218"/>
                  </a:lnTo>
                  <a:lnTo>
                    <a:pt x="760942" y="8341"/>
                  </a:lnTo>
                  <a:close/>
                </a:path>
                <a:path w="777875" h="44450">
                  <a:moveTo>
                    <a:pt x="154688" y="7377"/>
                  </a:moveTo>
                  <a:lnTo>
                    <a:pt x="147394" y="7752"/>
                  </a:lnTo>
                  <a:lnTo>
                    <a:pt x="140501" y="8371"/>
                  </a:lnTo>
                  <a:lnTo>
                    <a:pt x="135563" y="14218"/>
                  </a:lnTo>
                  <a:lnTo>
                    <a:pt x="135542" y="15493"/>
                  </a:lnTo>
                  <a:lnTo>
                    <a:pt x="136588" y="27910"/>
                  </a:lnTo>
                  <a:lnTo>
                    <a:pt x="142358" y="32952"/>
                  </a:lnTo>
                  <a:lnTo>
                    <a:pt x="155941" y="32268"/>
                  </a:lnTo>
                  <a:lnTo>
                    <a:pt x="161207" y="26443"/>
                  </a:lnTo>
                  <a:lnTo>
                    <a:pt x="160540" y="12669"/>
                  </a:lnTo>
                  <a:lnTo>
                    <a:pt x="154688" y="7377"/>
                  </a:lnTo>
                  <a:close/>
                </a:path>
                <a:path w="777875" h="44450">
                  <a:moveTo>
                    <a:pt x="149068" y="32614"/>
                  </a:moveTo>
                  <a:lnTo>
                    <a:pt x="142358" y="32952"/>
                  </a:lnTo>
                  <a:lnTo>
                    <a:pt x="143063" y="32952"/>
                  </a:lnTo>
                  <a:lnTo>
                    <a:pt x="149068" y="32614"/>
                  </a:lnTo>
                  <a:close/>
                </a:path>
                <a:path w="777875" h="44450">
                  <a:moveTo>
                    <a:pt x="205993" y="7377"/>
                  </a:moveTo>
                  <a:lnTo>
                    <a:pt x="154688" y="7377"/>
                  </a:lnTo>
                  <a:lnTo>
                    <a:pt x="160540" y="12669"/>
                  </a:lnTo>
                  <a:lnTo>
                    <a:pt x="161082" y="23437"/>
                  </a:lnTo>
                  <a:lnTo>
                    <a:pt x="161207" y="26443"/>
                  </a:lnTo>
                  <a:lnTo>
                    <a:pt x="155941" y="32268"/>
                  </a:lnTo>
                  <a:lnTo>
                    <a:pt x="149068" y="32614"/>
                  </a:lnTo>
                  <a:lnTo>
                    <a:pt x="164104" y="31880"/>
                  </a:lnTo>
                  <a:lnTo>
                    <a:pt x="175813" y="31334"/>
                  </a:lnTo>
                  <a:lnTo>
                    <a:pt x="210558" y="29808"/>
                  </a:lnTo>
                  <a:lnTo>
                    <a:pt x="210240" y="29808"/>
                  </a:lnTo>
                  <a:lnTo>
                    <a:pt x="204209" y="24274"/>
                  </a:lnTo>
                  <a:lnTo>
                    <a:pt x="203648" y="11377"/>
                  </a:lnTo>
                  <a:lnTo>
                    <a:pt x="203703" y="9875"/>
                  </a:lnTo>
                  <a:lnTo>
                    <a:pt x="205993" y="7377"/>
                  </a:lnTo>
                  <a:close/>
                </a:path>
                <a:path w="777875" h="44450">
                  <a:moveTo>
                    <a:pt x="774383" y="30326"/>
                  </a:moveTo>
                  <a:lnTo>
                    <a:pt x="773684" y="30879"/>
                  </a:lnTo>
                  <a:lnTo>
                    <a:pt x="772856" y="31923"/>
                  </a:lnTo>
                  <a:lnTo>
                    <a:pt x="774139" y="31135"/>
                  </a:lnTo>
                  <a:lnTo>
                    <a:pt x="774251" y="30879"/>
                  </a:lnTo>
                  <a:lnTo>
                    <a:pt x="774383" y="30326"/>
                  </a:lnTo>
                  <a:close/>
                </a:path>
                <a:path w="777875" h="44450">
                  <a:moveTo>
                    <a:pt x="738584" y="25956"/>
                  </a:moveTo>
                  <a:lnTo>
                    <a:pt x="732899" y="31334"/>
                  </a:lnTo>
                  <a:lnTo>
                    <a:pt x="734070" y="31368"/>
                  </a:lnTo>
                  <a:lnTo>
                    <a:pt x="742205" y="31756"/>
                  </a:lnTo>
                  <a:lnTo>
                    <a:pt x="743265" y="31880"/>
                  </a:lnTo>
                  <a:lnTo>
                    <a:pt x="738584" y="25956"/>
                  </a:lnTo>
                  <a:close/>
                </a:path>
                <a:path w="777875" h="44450">
                  <a:moveTo>
                    <a:pt x="719256" y="5060"/>
                  </a:moveTo>
                  <a:lnTo>
                    <a:pt x="713351" y="10643"/>
                  </a:lnTo>
                  <a:lnTo>
                    <a:pt x="713110" y="18898"/>
                  </a:lnTo>
                  <a:lnTo>
                    <a:pt x="712994" y="25028"/>
                  </a:lnTo>
                  <a:lnTo>
                    <a:pt x="718582" y="30935"/>
                  </a:lnTo>
                  <a:lnTo>
                    <a:pt x="732899" y="31334"/>
                  </a:lnTo>
                  <a:lnTo>
                    <a:pt x="725741" y="31135"/>
                  </a:lnTo>
                  <a:lnTo>
                    <a:pt x="733109" y="31135"/>
                  </a:lnTo>
                  <a:lnTo>
                    <a:pt x="738548" y="25991"/>
                  </a:lnTo>
                  <a:lnTo>
                    <a:pt x="738313" y="25613"/>
                  </a:lnTo>
                  <a:lnTo>
                    <a:pt x="738438" y="23201"/>
                  </a:lnTo>
                  <a:lnTo>
                    <a:pt x="739085" y="17680"/>
                  </a:lnTo>
                  <a:lnTo>
                    <a:pt x="739260" y="11377"/>
                  </a:lnTo>
                  <a:lnTo>
                    <a:pt x="733673" y="5469"/>
                  </a:lnTo>
                  <a:lnTo>
                    <a:pt x="726461" y="5214"/>
                  </a:lnTo>
                  <a:lnTo>
                    <a:pt x="719256" y="5060"/>
                  </a:lnTo>
                  <a:close/>
                </a:path>
                <a:path w="777875" h="44450">
                  <a:moveTo>
                    <a:pt x="733109" y="31135"/>
                  </a:moveTo>
                  <a:lnTo>
                    <a:pt x="725741" y="31135"/>
                  </a:lnTo>
                  <a:lnTo>
                    <a:pt x="732899" y="31334"/>
                  </a:lnTo>
                  <a:lnTo>
                    <a:pt x="733109" y="31135"/>
                  </a:lnTo>
                  <a:close/>
                </a:path>
                <a:path w="777875" h="44450">
                  <a:moveTo>
                    <a:pt x="620951" y="30625"/>
                  </a:moveTo>
                  <a:lnTo>
                    <a:pt x="717790" y="30966"/>
                  </a:lnTo>
                  <a:lnTo>
                    <a:pt x="725740" y="31135"/>
                  </a:lnTo>
                  <a:lnTo>
                    <a:pt x="718582" y="30935"/>
                  </a:lnTo>
                  <a:lnTo>
                    <a:pt x="718309" y="30647"/>
                  </a:lnTo>
                  <a:lnTo>
                    <a:pt x="635283" y="30647"/>
                  </a:lnTo>
                  <a:lnTo>
                    <a:pt x="620951" y="30625"/>
                  </a:lnTo>
                  <a:close/>
                </a:path>
                <a:path w="777875" h="44450">
                  <a:moveTo>
                    <a:pt x="774499" y="29841"/>
                  </a:moveTo>
                  <a:lnTo>
                    <a:pt x="773674" y="30887"/>
                  </a:lnTo>
                  <a:lnTo>
                    <a:pt x="774383" y="30326"/>
                  </a:lnTo>
                  <a:lnTo>
                    <a:pt x="774499" y="29841"/>
                  </a:lnTo>
                  <a:close/>
                </a:path>
                <a:path w="777875" h="44450">
                  <a:moveTo>
                    <a:pt x="620985" y="4704"/>
                  </a:moveTo>
                  <a:lnTo>
                    <a:pt x="615175" y="10502"/>
                  </a:lnTo>
                  <a:lnTo>
                    <a:pt x="615270" y="24932"/>
                  </a:lnTo>
                  <a:lnTo>
                    <a:pt x="620951" y="30625"/>
                  </a:lnTo>
                  <a:lnTo>
                    <a:pt x="635283" y="30647"/>
                  </a:lnTo>
                  <a:lnTo>
                    <a:pt x="641008" y="24932"/>
                  </a:lnTo>
                  <a:lnTo>
                    <a:pt x="641081" y="10502"/>
                  </a:lnTo>
                  <a:lnTo>
                    <a:pt x="635319" y="4729"/>
                  </a:lnTo>
                  <a:lnTo>
                    <a:pt x="620985" y="4704"/>
                  </a:lnTo>
                  <a:close/>
                </a:path>
                <a:path w="777875" h="44450">
                  <a:moveTo>
                    <a:pt x="635319" y="4729"/>
                  </a:moveTo>
                  <a:lnTo>
                    <a:pt x="641081" y="10502"/>
                  </a:lnTo>
                  <a:lnTo>
                    <a:pt x="641008" y="24932"/>
                  </a:lnTo>
                  <a:lnTo>
                    <a:pt x="635283" y="30647"/>
                  </a:lnTo>
                  <a:lnTo>
                    <a:pt x="718309" y="30647"/>
                  </a:lnTo>
                  <a:lnTo>
                    <a:pt x="712994" y="25028"/>
                  </a:lnTo>
                  <a:lnTo>
                    <a:pt x="713110" y="18898"/>
                  </a:lnTo>
                  <a:lnTo>
                    <a:pt x="713351" y="10643"/>
                  </a:lnTo>
                  <a:lnTo>
                    <a:pt x="719256" y="5060"/>
                  </a:lnTo>
                  <a:lnTo>
                    <a:pt x="718364" y="5041"/>
                  </a:lnTo>
                  <a:lnTo>
                    <a:pt x="635319" y="4729"/>
                  </a:lnTo>
                  <a:close/>
                </a:path>
                <a:path w="777875" h="44450">
                  <a:moveTo>
                    <a:pt x="536655" y="4010"/>
                  </a:moveTo>
                  <a:lnTo>
                    <a:pt x="543265" y="4464"/>
                  </a:lnTo>
                  <a:lnTo>
                    <a:pt x="548545" y="10502"/>
                  </a:lnTo>
                  <a:lnTo>
                    <a:pt x="548545" y="12492"/>
                  </a:lnTo>
                  <a:lnTo>
                    <a:pt x="547720" y="24824"/>
                  </a:lnTo>
                  <a:lnTo>
                    <a:pt x="547602" y="25028"/>
                  </a:lnTo>
                  <a:lnTo>
                    <a:pt x="541681" y="30207"/>
                  </a:lnTo>
                  <a:lnTo>
                    <a:pt x="548906" y="30349"/>
                  </a:lnTo>
                  <a:lnTo>
                    <a:pt x="620951" y="30625"/>
                  </a:lnTo>
                  <a:lnTo>
                    <a:pt x="615270" y="24932"/>
                  </a:lnTo>
                  <a:lnTo>
                    <a:pt x="615175" y="10502"/>
                  </a:lnTo>
                  <a:lnTo>
                    <a:pt x="620985" y="4704"/>
                  </a:lnTo>
                  <a:lnTo>
                    <a:pt x="627201" y="4704"/>
                  </a:lnTo>
                  <a:lnTo>
                    <a:pt x="549877" y="4436"/>
                  </a:lnTo>
                  <a:lnTo>
                    <a:pt x="542988" y="4311"/>
                  </a:lnTo>
                  <a:lnTo>
                    <a:pt x="536655" y="4010"/>
                  </a:lnTo>
                  <a:close/>
                </a:path>
                <a:path w="777875" h="44450">
                  <a:moveTo>
                    <a:pt x="534949" y="29885"/>
                  </a:moveTo>
                  <a:lnTo>
                    <a:pt x="541545" y="30326"/>
                  </a:lnTo>
                  <a:lnTo>
                    <a:pt x="534949" y="29885"/>
                  </a:lnTo>
                  <a:close/>
                </a:path>
                <a:path w="777875" h="44450">
                  <a:moveTo>
                    <a:pt x="775189" y="28968"/>
                  </a:moveTo>
                  <a:lnTo>
                    <a:pt x="774499" y="29841"/>
                  </a:lnTo>
                  <a:lnTo>
                    <a:pt x="774383" y="30326"/>
                  </a:lnTo>
                  <a:lnTo>
                    <a:pt x="775039" y="29808"/>
                  </a:lnTo>
                  <a:lnTo>
                    <a:pt x="775161" y="29203"/>
                  </a:lnTo>
                  <a:lnTo>
                    <a:pt x="775189" y="28968"/>
                  </a:lnTo>
                  <a:close/>
                </a:path>
                <a:path w="777875" h="44450">
                  <a:moveTo>
                    <a:pt x="528975" y="3507"/>
                  </a:moveTo>
                  <a:lnTo>
                    <a:pt x="522795" y="8912"/>
                  </a:lnTo>
                  <a:lnTo>
                    <a:pt x="521840" y="23201"/>
                  </a:lnTo>
                  <a:lnTo>
                    <a:pt x="527221" y="29355"/>
                  </a:lnTo>
                  <a:lnTo>
                    <a:pt x="534949" y="29885"/>
                  </a:lnTo>
                  <a:lnTo>
                    <a:pt x="541682" y="30206"/>
                  </a:lnTo>
                  <a:lnTo>
                    <a:pt x="547602" y="25028"/>
                  </a:lnTo>
                  <a:lnTo>
                    <a:pt x="547720" y="24824"/>
                  </a:lnTo>
                  <a:lnTo>
                    <a:pt x="548545" y="12492"/>
                  </a:lnTo>
                  <a:lnTo>
                    <a:pt x="548545" y="10502"/>
                  </a:lnTo>
                  <a:lnTo>
                    <a:pt x="543265" y="4464"/>
                  </a:lnTo>
                  <a:lnTo>
                    <a:pt x="528975" y="3507"/>
                  </a:lnTo>
                  <a:close/>
                </a:path>
                <a:path w="777875" h="44450">
                  <a:moveTo>
                    <a:pt x="527221" y="29355"/>
                  </a:moveTo>
                  <a:lnTo>
                    <a:pt x="534949" y="29885"/>
                  </a:lnTo>
                  <a:lnTo>
                    <a:pt x="527221" y="29355"/>
                  </a:lnTo>
                  <a:close/>
                </a:path>
                <a:path w="777875" h="44450">
                  <a:moveTo>
                    <a:pt x="775649" y="25028"/>
                  </a:moveTo>
                  <a:lnTo>
                    <a:pt x="774499" y="29841"/>
                  </a:lnTo>
                  <a:lnTo>
                    <a:pt x="775189" y="28968"/>
                  </a:lnTo>
                  <a:lnTo>
                    <a:pt x="775649" y="25028"/>
                  </a:lnTo>
                  <a:close/>
                </a:path>
                <a:path w="777875" h="44450">
                  <a:moveTo>
                    <a:pt x="223421" y="3346"/>
                  </a:moveTo>
                  <a:lnTo>
                    <a:pt x="209108" y="3978"/>
                  </a:lnTo>
                  <a:lnTo>
                    <a:pt x="203703" y="9875"/>
                  </a:lnTo>
                  <a:lnTo>
                    <a:pt x="203648" y="11377"/>
                  </a:lnTo>
                  <a:lnTo>
                    <a:pt x="204209" y="24274"/>
                  </a:lnTo>
                  <a:lnTo>
                    <a:pt x="210240" y="29808"/>
                  </a:lnTo>
                  <a:lnTo>
                    <a:pt x="224515" y="29203"/>
                  </a:lnTo>
                  <a:lnTo>
                    <a:pt x="230029" y="23201"/>
                  </a:lnTo>
                  <a:lnTo>
                    <a:pt x="229930" y="20126"/>
                  </a:lnTo>
                  <a:lnTo>
                    <a:pt x="229453" y="8889"/>
                  </a:lnTo>
                  <a:lnTo>
                    <a:pt x="223421" y="3346"/>
                  </a:lnTo>
                  <a:close/>
                </a:path>
                <a:path w="777875" h="44450">
                  <a:moveTo>
                    <a:pt x="221376" y="29339"/>
                  </a:moveTo>
                  <a:lnTo>
                    <a:pt x="210240" y="29808"/>
                  </a:lnTo>
                  <a:lnTo>
                    <a:pt x="210558" y="29808"/>
                  </a:lnTo>
                  <a:lnTo>
                    <a:pt x="221376" y="29339"/>
                  </a:lnTo>
                  <a:close/>
                </a:path>
                <a:path w="777875" h="44450">
                  <a:moveTo>
                    <a:pt x="498462" y="1083"/>
                  </a:moveTo>
                  <a:lnTo>
                    <a:pt x="498329" y="1196"/>
                  </a:lnTo>
                  <a:lnTo>
                    <a:pt x="505599" y="1659"/>
                  </a:lnTo>
                  <a:lnTo>
                    <a:pt x="512736" y="2236"/>
                  </a:lnTo>
                  <a:lnTo>
                    <a:pt x="517919" y="8329"/>
                  </a:lnTo>
                  <a:lnTo>
                    <a:pt x="517955" y="9731"/>
                  </a:lnTo>
                  <a:lnTo>
                    <a:pt x="516903" y="22764"/>
                  </a:lnTo>
                  <a:lnTo>
                    <a:pt x="510853" y="27910"/>
                  </a:lnTo>
                  <a:lnTo>
                    <a:pt x="510754" y="28083"/>
                  </a:lnTo>
                  <a:lnTo>
                    <a:pt x="527221" y="29355"/>
                  </a:lnTo>
                  <a:lnTo>
                    <a:pt x="521840" y="23201"/>
                  </a:lnTo>
                  <a:lnTo>
                    <a:pt x="522795" y="8912"/>
                  </a:lnTo>
                  <a:lnTo>
                    <a:pt x="528975" y="3507"/>
                  </a:lnTo>
                  <a:lnTo>
                    <a:pt x="529324" y="3507"/>
                  </a:lnTo>
                  <a:lnTo>
                    <a:pt x="498462" y="1083"/>
                  </a:lnTo>
                  <a:close/>
                </a:path>
                <a:path w="777875" h="44450">
                  <a:moveTo>
                    <a:pt x="279366" y="1195"/>
                  </a:moveTo>
                  <a:lnTo>
                    <a:pt x="223427" y="3346"/>
                  </a:lnTo>
                  <a:lnTo>
                    <a:pt x="229453" y="8889"/>
                  </a:lnTo>
                  <a:lnTo>
                    <a:pt x="229930" y="20126"/>
                  </a:lnTo>
                  <a:lnTo>
                    <a:pt x="230029" y="23201"/>
                  </a:lnTo>
                  <a:lnTo>
                    <a:pt x="224515" y="29203"/>
                  </a:lnTo>
                  <a:lnTo>
                    <a:pt x="221376" y="29339"/>
                  </a:lnTo>
                  <a:lnTo>
                    <a:pt x="252466" y="28083"/>
                  </a:lnTo>
                  <a:lnTo>
                    <a:pt x="280864" y="27089"/>
                  </a:lnTo>
                  <a:lnTo>
                    <a:pt x="280192" y="27089"/>
                  </a:lnTo>
                  <a:lnTo>
                    <a:pt x="274210" y="21466"/>
                  </a:lnTo>
                  <a:lnTo>
                    <a:pt x="273847" y="9731"/>
                  </a:lnTo>
                  <a:lnTo>
                    <a:pt x="273807" y="7109"/>
                  </a:lnTo>
                  <a:lnTo>
                    <a:pt x="279366" y="1195"/>
                  </a:lnTo>
                  <a:close/>
                </a:path>
                <a:path w="777875" h="44450">
                  <a:moveTo>
                    <a:pt x="776399" y="21893"/>
                  </a:moveTo>
                  <a:lnTo>
                    <a:pt x="775663" y="24971"/>
                  </a:lnTo>
                  <a:lnTo>
                    <a:pt x="775189" y="28968"/>
                  </a:lnTo>
                  <a:lnTo>
                    <a:pt x="776866" y="26843"/>
                  </a:lnTo>
                  <a:lnTo>
                    <a:pt x="776744" y="24824"/>
                  </a:lnTo>
                  <a:lnTo>
                    <a:pt x="776399" y="21893"/>
                  </a:lnTo>
                  <a:close/>
                </a:path>
                <a:path w="777875" h="44450">
                  <a:moveTo>
                    <a:pt x="760843" y="8215"/>
                  </a:moveTo>
                  <a:lnTo>
                    <a:pt x="755026" y="8675"/>
                  </a:lnTo>
                  <a:lnTo>
                    <a:pt x="743523" y="9731"/>
                  </a:lnTo>
                  <a:lnTo>
                    <a:pt x="740161" y="13776"/>
                  </a:lnTo>
                  <a:lnTo>
                    <a:pt x="740147" y="14218"/>
                  </a:lnTo>
                  <a:lnTo>
                    <a:pt x="740790" y="21102"/>
                  </a:lnTo>
                  <a:lnTo>
                    <a:pt x="742224" y="23437"/>
                  </a:lnTo>
                  <a:lnTo>
                    <a:pt x="750912" y="28882"/>
                  </a:lnTo>
                  <a:lnTo>
                    <a:pt x="749365" y="15857"/>
                  </a:lnTo>
                  <a:lnTo>
                    <a:pt x="749384" y="15493"/>
                  </a:lnTo>
                  <a:lnTo>
                    <a:pt x="754410" y="9113"/>
                  </a:lnTo>
                  <a:lnTo>
                    <a:pt x="760942" y="8341"/>
                  </a:lnTo>
                  <a:close/>
                </a:path>
                <a:path w="777875" h="44450">
                  <a:moveTo>
                    <a:pt x="498329" y="1196"/>
                  </a:moveTo>
                  <a:lnTo>
                    <a:pt x="492271" y="6349"/>
                  </a:lnTo>
                  <a:lnTo>
                    <a:pt x="492164" y="6957"/>
                  </a:lnTo>
                  <a:lnTo>
                    <a:pt x="491056" y="20678"/>
                  </a:lnTo>
                  <a:lnTo>
                    <a:pt x="496375" y="26931"/>
                  </a:lnTo>
                  <a:lnTo>
                    <a:pt x="510659" y="28075"/>
                  </a:lnTo>
                  <a:lnTo>
                    <a:pt x="516903" y="22764"/>
                  </a:lnTo>
                  <a:lnTo>
                    <a:pt x="517955" y="9731"/>
                  </a:lnTo>
                  <a:lnTo>
                    <a:pt x="517919" y="8329"/>
                  </a:lnTo>
                  <a:lnTo>
                    <a:pt x="512736" y="2236"/>
                  </a:lnTo>
                  <a:lnTo>
                    <a:pt x="505599" y="1659"/>
                  </a:lnTo>
                  <a:lnTo>
                    <a:pt x="498329" y="1196"/>
                  </a:lnTo>
                  <a:close/>
                </a:path>
                <a:path w="777875" h="44450">
                  <a:moveTo>
                    <a:pt x="495530" y="25938"/>
                  </a:moveTo>
                  <a:lnTo>
                    <a:pt x="399784" y="25938"/>
                  </a:lnTo>
                  <a:lnTo>
                    <a:pt x="485707" y="26621"/>
                  </a:lnTo>
                  <a:lnTo>
                    <a:pt x="494621" y="26943"/>
                  </a:lnTo>
                  <a:lnTo>
                    <a:pt x="503512" y="27506"/>
                  </a:lnTo>
                  <a:lnTo>
                    <a:pt x="496375" y="26931"/>
                  </a:lnTo>
                  <a:lnTo>
                    <a:pt x="495530" y="25938"/>
                  </a:lnTo>
                  <a:close/>
                </a:path>
                <a:path w="777875" h="44450">
                  <a:moveTo>
                    <a:pt x="293768" y="787"/>
                  </a:moveTo>
                  <a:lnTo>
                    <a:pt x="287656" y="924"/>
                  </a:lnTo>
                  <a:lnTo>
                    <a:pt x="279366" y="1196"/>
                  </a:lnTo>
                  <a:lnTo>
                    <a:pt x="273951" y="6957"/>
                  </a:lnTo>
                  <a:lnTo>
                    <a:pt x="273847" y="9731"/>
                  </a:lnTo>
                  <a:lnTo>
                    <a:pt x="274210" y="21466"/>
                  </a:lnTo>
                  <a:lnTo>
                    <a:pt x="280192" y="27089"/>
                  </a:lnTo>
                  <a:lnTo>
                    <a:pt x="294506" y="26647"/>
                  </a:lnTo>
                  <a:lnTo>
                    <a:pt x="300116" y="20678"/>
                  </a:lnTo>
                  <a:lnTo>
                    <a:pt x="299686" y="6349"/>
                  </a:lnTo>
                  <a:lnTo>
                    <a:pt x="293768" y="787"/>
                  </a:lnTo>
                  <a:close/>
                </a:path>
                <a:path w="777875" h="44450">
                  <a:moveTo>
                    <a:pt x="288445" y="26843"/>
                  </a:moveTo>
                  <a:lnTo>
                    <a:pt x="280192" y="27089"/>
                  </a:lnTo>
                  <a:lnTo>
                    <a:pt x="280864" y="27089"/>
                  </a:lnTo>
                  <a:lnTo>
                    <a:pt x="288445" y="26843"/>
                  </a:lnTo>
                  <a:close/>
                </a:path>
                <a:path w="777875" h="44450">
                  <a:moveTo>
                    <a:pt x="371465" y="0"/>
                  </a:moveTo>
                  <a:lnTo>
                    <a:pt x="364753" y="11"/>
                  </a:lnTo>
                  <a:lnTo>
                    <a:pt x="314842" y="312"/>
                  </a:lnTo>
                  <a:lnTo>
                    <a:pt x="293768" y="787"/>
                  </a:lnTo>
                  <a:lnTo>
                    <a:pt x="299686" y="6349"/>
                  </a:lnTo>
                  <a:lnTo>
                    <a:pt x="300116" y="20678"/>
                  </a:lnTo>
                  <a:lnTo>
                    <a:pt x="294506" y="26647"/>
                  </a:lnTo>
                  <a:lnTo>
                    <a:pt x="288445" y="26843"/>
                  </a:lnTo>
                  <a:lnTo>
                    <a:pt x="315448" y="26237"/>
                  </a:lnTo>
                  <a:lnTo>
                    <a:pt x="392611" y="25929"/>
                  </a:lnTo>
                  <a:lnTo>
                    <a:pt x="386938" y="20263"/>
                  </a:lnTo>
                  <a:lnTo>
                    <a:pt x="386811" y="12669"/>
                  </a:lnTo>
                  <a:lnTo>
                    <a:pt x="386840" y="5787"/>
                  </a:lnTo>
                  <a:lnTo>
                    <a:pt x="392608" y="11"/>
                  </a:lnTo>
                  <a:lnTo>
                    <a:pt x="406939" y="11"/>
                  </a:lnTo>
                  <a:lnTo>
                    <a:pt x="371465" y="0"/>
                  </a:lnTo>
                  <a:close/>
                </a:path>
                <a:path w="777875" h="44450">
                  <a:moveTo>
                    <a:pt x="739085" y="17680"/>
                  </a:moveTo>
                  <a:lnTo>
                    <a:pt x="738175" y="25439"/>
                  </a:lnTo>
                  <a:lnTo>
                    <a:pt x="738584" y="25956"/>
                  </a:lnTo>
                  <a:lnTo>
                    <a:pt x="738863" y="25693"/>
                  </a:lnTo>
                  <a:lnTo>
                    <a:pt x="739085" y="17680"/>
                  </a:lnTo>
                  <a:close/>
                </a:path>
                <a:path w="777875" h="44450">
                  <a:moveTo>
                    <a:pt x="392608" y="11"/>
                  </a:moveTo>
                  <a:lnTo>
                    <a:pt x="386840" y="5787"/>
                  </a:lnTo>
                  <a:lnTo>
                    <a:pt x="386811" y="12669"/>
                  </a:lnTo>
                  <a:lnTo>
                    <a:pt x="386938" y="20263"/>
                  </a:lnTo>
                  <a:lnTo>
                    <a:pt x="392614" y="25932"/>
                  </a:lnTo>
                  <a:lnTo>
                    <a:pt x="406951" y="25929"/>
                  </a:lnTo>
                  <a:lnTo>
                    <a:pt x="412733" y="20140"/>
                  </a:lnTo>
                  <a:lnTo>
                    <a:pt x="412722" y="5787"/>
                  </a:lnTo>
                  <a:lnTo>
                    <a:pt x="406939" y="11"/>
                  </a:lnTo>
                  <a:lnTo>
                    <a:pt x="392608" y="11"/>
                  </a:lnTo>
                  <a:close/>
                </a:path>
                <a:path w="777875" h="44450">
                  <a:moveTo>
                    <a:pt x="406939" y="11"/>
                  </a:moveTo>
                  <a:lnTo>
                    <a:pt x="412722" y="5787"/>
                  </a:lnTo>
                  <a:lnTo>
                    <a:pt x="412733" y="20140"/>
                  </a:lnTo>
                  <a:lnTo>
                    <a:pt x="406945" y="25934"/>
                  </a:lnTo>
                  <a:lnTo>
                    <a:pt x="495527" y="25934"/>
                  </a:lnTo>
                  <a:lnTo>
                    <a:pt x="491056" y="20678"/>
                  </a:lnTo>
                  <a:lnTo>
                    <a:pt x="492164" y="6957"/>
                  </a:lnTo>
                  <a:lnTo>
                    <a:pt x="492271" y="6349"/>
                  </a:lnTo>
                  <a:lnTo>
                    <a:pt x="498329" y="1196"/>
                  </a:lnTo>
                  <a:lnTo>
                    <a:pt x="496286" y="1065"/>
                  </a:lnTo>
                  <a:lnTo>
                    <a:pt x="486950" y="719"/>
                  </a:lnTo>
                  <a:lnTo>
                    <a:pt x="416897" y="11"/>
                  </a:lnTo>
                  <a:lnTo>
                    <a:pt x="406939" y="11"/>
                  </a:lnTo>
                  <a:close/>
                </a:path>
                <a:path w="777875" h="44450">
                  <a:moveTo>
                    <a:pt x="392611" y="25929"/>
                  </a:moveTo>
                  <a:lnTo>
                    <a:pt x="371678" y="25929"/>
                  </a:lnTo>
                  <a:lnTo>
                    <a:pt x="392614" y="25932"/>
                  </a:lnTo>
                  <a:close/>
                </a:path>
                <a:path w="777875" h="44450">
                  <a:moveTo>
                    <a:pt x="776207" y="20263"/>
                  </a:moveTo>
                  <a:lnTo>
                    <a:pt x="775649" y="25028"/>
                  </a:lnTo>
                  <a:lnTo>
                    <a:pt x="776399" y="21893"/>
                  </a:lnTo>
                  <a:lnTo>
                    <a:pt x="776207" y="20263"/>
                  </a:lnTo>
                  <a:close/>
                </a:path>
                <a:path w="777875" h="44450">
                  <a:moveTo>
                    <a:pt x="776722" y="15857"/>
                  </a:moveTo>
                  <a:lnTo>
                    <a:pt x="776366" y="18898"/>
                  </a:lnTo>
                  <a:lnTo>
                    <a:pt x="776304" y="21084"/>
                  </a:lnTo>
                  <a:lnTo>
                    <a:pt x="776399" y="21893"/>
                  </a:lnTo>
                  <a:lnTo>
                    <a:pt x="777528" y="17169"/>
                  </a:lnTo>
                  <a:lnTo>
                    <a:pt x="776722" y="15857"/>
                  </a:lnTo>
                  <a:close/>
                </a:path>
                <a:path w="777875" h="44450">
                  <a:moveTo>
                    <a:pt x="775457" y="13892"/>
                  </a:moveTo>
                  <a:lnTo>
                    <a:pt x="776207" y="20263"/>
                  </a:lnTo>
                  <a:lnTo>
                    <a:pt x="776722" y="15857"/>
                  </a:lnTo>
                  <a:lnTo>
                    <a:pt x="775715" y="14218"/>
                  </a:lnTo>
                  <a:lnTo>
                    <a:pt x="775457" y="13892"/>
                  </a:lnTo>
                  <a:close/>
                </a:path>
                <a:path w="777875" h="44450">
                  <a:moveTo>
                    <a:pt x="733673" y="5469"/>
                  </a:moveTo>
                  <a:lnTo>
                    <a:pt x="739106" y="11215"/>
                  </a:lnTo>
                  <a:lnTo>
                    <a:pt x="739193" y="13776"/>
                  </a:lnTo>
                  <a:lnTo>
                    <a:pt x="739085" y="17680"/>
                  </a:lnTo>
                  <a:lnTo>
                    <a:pt x="739843" y="11215"/>
                  </a:lnTo>
                  <a:lnTo>
                    <a:pt x="746139" y="6239"/>
                  </a:lnTo>
                  <a:lnTo>
                    <a:pt x="739949" y="5787"/>
                  </a:lnTo>
                  <a:lnTo>
                    <a:pt x="733673" y="5469"/>
                  </a:lnTo>
                  <a:close/>
                </a:path>
                <a:path w="777875" h="44450">
                  <a:moveTo>
                    <a:pt x="775715" y="14218"/>
                  </a:moveTo>
                  <a:lnTo>
                    <a:pt x="776722" y="15857"/>
                  </a:lnTo>
                  <a:lnTo>
                    <a:pt x="776723" y="15493"/>
                  </a:lnTo>
                  <a:lnTo>
                    <a:pt x="775715" y="14218"/>
                  </a:lnTo>
                  <a:close/>
                </a:path>
                <a:path w="777875" h="44450">
                  <a:moveTo>
                    <a:pt x="76984" y="14948"/>
                  </a:moveTo>
                  <a:lnTo>
                    <a:pt x="72113" y="15493"/>
                  </a:lnTo>
                  <a:lnTo>
                    <a:pt x="76984" y="14948"/>
                  </a:lnTo>
                  <a:close/>
                </a:path>
                <a:path w="777875" h="44450">
                  <a:moveTo>
                    <a:pt x="140501" y="8371"/>
                  </a:moveTo>
                  <a:lnTo>
                    <a:pt x="116539" y="10655"/>
                  </a:lnTo>
                  <a:lnTo>
                    <a:pt x="78570" y="14770"/>
                  </a:lnTo>
                  <a:lnTo>
                    <a:pt x="84927" y="14251"/>
                  </a:lnTo>
                  <a:lnTo>
                    <a:pt x="135535" y="14251"/>
                  </a:lnTo>
                  <a:lnTo>
                    <a:pt x="140501" y="8371"/>
                  </a:lnTo>
                  <a:close/>
                </a:path>
                <a:path w="777875" h="44450">
                  <a:moveTo>
                    <a:pt x="775444" y="13776"/>
                  </a:moveTo>
                  <a:lnTo>
                    <a:pt x="775715" y="14218"/>
                  </a:lnTo>
                  <a:lnTo>
                    <a:pt x="775444" y="13776"/>
                  </a:lnTo>
                  <a:close/>
                </a:path>
                <a:path w="777875" h="44450">
                  <a:moveTo>
                    <a:pt x="772789" y="10516"/>
                  </a:moveTo>
                  <a:lnTo>
                    <a:pt x="775457" y="13892"/>
                  </a:lnTo>
                  <a:lnTo>
                    <a:pt x="774055" y="11515"/>
                  </a:lnTo>
                  <a:lnTo>
                    <a:pt x="772789" y="10516"/>
                  </a:lnTo>
                  <a:close/>
                </a:path>
                <a:path w="777875" h="44450">
                  <a:moveTo>
                    <a:pt x="774055" y="11515"/>
                  </a:moveTo>
                  <a:lnTo>
                    <a:pt x="775444" y="13776"/>
                  </a:lnTo>
                  <a:lnTo>
                    <a:pt x="775292" y="12492"/>
                  </a:lnTo>
                  <a:lnTo>
                    <a:pt x="774055" y="11515"/>
                  </a:lnTo>
                  <a:close/>
                </a:path>
                <a:path w="777875" h="44450">
                  <a:moveTo>
                    <a:pt x="772354" y="9965"/>
                  </a:moveTo>
                  <a:lnTo>
                    <a:pt x="772802" y="10527"/>
                  </a:lnTo>
                  <a:lnTo>
                    <a:pt x="774055" y="11515"/>
                  </a:lnTo>
                  <a:lnTo>
                    <a:pt x="773231" y="10175"/>
                  </a:lnTo>
                  <a:lnTo>
                    <a:pt x="772354" y="9965"/>
                  </a:lnTo>
                  <a:close/>
                </a:path>
                <a:path w="777875" h="44450">
                  <a:moveTo>
                    <a:pt x="771977" y="9875"/>
                  </a:moveTo>
                  <a:lnTo>
                    <a:pt x="772789" y="10516"/>
                  </a:lnTo>
                  <a:lnTo>
                    <a:pt x="772354" y="9965"/>
                  </a:lnTo>
                  <a:lnTo>
                    <a:pt x="771977" y="9875"/>
                  </a:lnTo>
                  <a:close/>
                </a:path>
                <a:path w="777875" h="44450">
                  <a:moveTo>
                    <a:pt x="770876" y="9006"/>
                  </a:moveTo>
                  <a:lnTo>
                    <a:pt x="771977" y="9875"/>
                  </a:lnTo>
                  <a:lnTo>
                    <a:pt x="772354" y="9965"/>
                  </a:lnTo>
                  <a:lnTo>
                    <a:pt x="771669" y="9099"/>
                  </a:lnTo>
                  <a:lnTo>
                    <a:pt x="770876" y="9006"/>
                  </a:lnTo>
                  <a:close/>
                </a:path>
                <a:path w="777875" h="44450">
                  <a:moveTo>
                    <a:pt x="765908" y="8424"/>
                  </a:moveTo>
                  <a:lnTo>
                    <a:pt x="771977" y="9875"/>
                  </a:lnTo>
                  <a:lnTo>
                    <a:pt x="770876" y="9006"/>
                  </a:lnTo>
                  <a:lnTo>
                    <a:pt x="765908" y="8424"/>
                  </a:lnTo>
                  <a:close/>
                </a:path>
                <a:path w="777875" h="44450">
                  <a:moveTo>
                    <a:pt x="768850" y="7406"/>
                  </a:moveTo>
                  <a:lnTo>
                    <a:pt x="764032" y="7976"/>
                  </a:lnTo>
                  <a:lnTo>
                    <a:pt x="765908" y="8424"/>
                  </a:lnTo>
                  <a:lnTo>
                    <a:pt x="770876" y="9006"/>
                  </a:lnTo>
                  <a:lnTo>
                    <a:pt x="768850" y="7406"/>
                  </a:lnTo>
                  <a:close/>
                </a:path>
                <a:path w="777875" h="44450">
                  <a:moveTo>
                    <a:pt x="764032" y="7976"/>
                  </a:moveTo>
                  <a:lnTo>
                    <a:pt x="763061" y="8090"/>
                  </a:lnTo>
                  <a:lnTo>
                    <a:pt x="765908" y="8424"/>
                  </a:lnTo>
                  <a:lnTo>
                    <a:pt x="764032" y="7976"/>
                  </a:lnTo>
                  <a:close/>
                </a:path>
                <a:path w="777875" h="44450">
                  <a:moveTo>
                    <a:pt x="147394" y="7752"/>
                  </a:moveTo>
                  <a:lnTo>
                    <a:pt x="140536" y="8329"/>
                  </a:lnTo>
                  <a:lnTo>
                    <a:pt x="147394" y="7752"/>
                  </a:lnTo>
                  <a:close/>
                </a:path>
                <a:path w="777875" h="44450">
                  <a:moveTo>
                    <a:pt x="762543" y="8030"/>
                  </a:moveTo>
                  <a:lnTo>
                    <a:pt x="761055" y="8199"/>
                  </a:lnTo>
                  <a:lnTo>
                    <a:pt x="760942" y="8341"/>
                  </a:lnTo>
                  <a:lnTo>
                    <a:pt x="763061" y="8090"/>
                  </a:lnTo>
                  <a:lnTo>
                    <a:pt x="762543" y="8030"/>
                  </a:lnTo>
                  <a:close/>
                </a:path>
                <a:path w="777875" h="44450">
                  <a:moveTo>
                    <a:pt x="754688" y="7109"/>
                  </a:moveTo>
                  <a:lnTo>
                    <a:pt x="760508" y="7792"/>
                  </a:lnTo>
                  <a:lnTo>
                    <a:pt x="760843" y="8215"/>
                  </a:lnTo>
                  <a:lnTo>
                    <a:pt x="762543" y="8030"/>
                  </a:lnTo>
                  <a:lnTo>
                    <a:pt x="754688" y="7109"/>
                  </a:lnTo>
                  <a:close/>
                </a:path>
                <a:path w="777875" h="44450">
                  <a:moveTo>
                    <a:pt x="763706" y="7898"/>
                  </a:moveTo>
                  <a:lnTo>
                    <a:pt x="762543" y="8030"/>
                  </a:lnTo>
                  <a:lnTo>
                    <a:pt x="763061" y="8090"/>
                  </a:lnTo>
                  <a:lnTo>
                    <a:pt x="764032" y="7976"/>
                  </a:lnTo>
                  <a:lnTo>
                    <a:pt x="763706" y="7898"/>
                  </a:lnTo>
                  <a:close/>
                </a:path>
                <a:path w="777875" h="44450">
                  <a:moveTo>
                    <a:pt x="209108" y="3978"/>
                  </a:moveTo>
                  <a:lnTo>
                    <a:pt x="199034" y="4441"/>
                  </a:lnTo>
                  <a:lnTo>
                    <a:pt x="181808" y="5352"/>
                  </a:lnTo>
                  <a:lnTo>
                    <a:pt x="164593" y="6437"/>
                  </a:lnTo>
                  <a:lnTo>
                    <a:pt x="147394" y="7752"/>
                  </a:lnTo>
                  <a:lnTo>
                    <a:pt x="154688" y="7377"/>
                  </a:lnTo>
                  <a:lnTo>
                    <a:pt x="205993" y="7377"/>
                  </a:lnTo>
                  <a:lnTo>
                    <a:pt x="209108" y="3978"/>
                  </a:lnTo>
                  <a:close/>
                </a:path>
                <a:path w="777875" h="44450">
                  <a:moveTo>
                    <a:pt x="746284" y="6125"/>
                  </a:moveTo>
                  <a:lnTo>
                    <a:pt x="746139" y="6239"/>
                  </a:lnTo>
                  <a:lnTo>
                    <a:pt x="746682" y="6279"/>
                  </a:lnTo>
                  <a:lnTo>
                    <a:pt x="753384" y="6957"/>
                  </a:lnTo>
                  <a:lnTo>
                    <a:pt x="746284" y="6125"/>
                  </a:lnTo>
                  <a:close/>
                </a:path>
                <a:path w="777875" h="44450">
                  <a:moveTo>
                    <a:pt x="726468" y="5214"/>
                  </a:moveTo>
                  <a:lnTo>
                    <a:pt x="733673" y="5469"/>
                  </a:lnTo>
                  <a:lnTo>
                    <a:pt x="726468" y="5214"/>
                  </a:lnTo>
                  <a:close/>
                </a:path>
                <a:path w="777875" h="44450">
                  <a:moveTo>
                    <a:pt x="719305" y="5015"/>
                  </a:moveTo>
                  <a:lnTo>
                    <a:pt x="726468" y="5214"/>
                  </a:lnTo>
                  <a:lnTo>
                    <a:pt x="719305" y="5015"/>
                  </a:lnTo>
                  <a:close/>
                </a:path>
                <a:path w="777875" h="44450">
                  <a:moveTo>
                    <a:pt x="627201" y="4704"/>
                  </a:moveTo>
                  <a:lnTo>
                    <a:pt x="620985" y="4704"/>
                  </a:lnTo>
                  <a:lnTo>
                    <a:pt x="635319" y="4729"/>
                  </a:lnTo>
                  <a:lnTo>
                    <a:pt x="627201" y="4704"/>
                  </a:lnTo>
                  <a:close/>
                </a:path>
                <a:path w="777875" h="44450">
                  <a:moveTo>
                    <a:pt x="529324" y="3507"/>
                  </a:moveTo>
                  <a:lnTo>
                    <a:pt x="528975" y="3507"/>
                  </a:lnTo>
                  <a:lnTo>
                    <a:pt x="536655" y="4010"/>
                  </a:lnTo>
                  <a:lnTo>
                    <a:pt x="529324" y="3507"/>
                  </a:lnTo>
                  <a:close/>
                </a:path>
                <a:path w="777875" h="44450">
                  <a:moveTo>
                    <a:pt x="214813" y="3716"/>
                  </a:moveTo>
                  <a:lnTo>
                    <a:pt x="209124" y="3961"/>
                  </a:lnTo>
                  <a:lnTo>
                    <a:pt x="214813" y="3716"/>
                  </a:lnTo>
                  <a:close/>
                </a:path>
                <a:path w="777875" h="44450">
                  <a:moveTo>
                    <a:pt x="223420" y="3346"/>
                  </a:moveTo>
                  <a:lnTo>
                    <a:pt x="214813" y="3716"/>
                  </a:lnTo>
                  <a:lnTo>
                    <a:pt x="223421" y="3346"/>
                  </a:lnTo>
                  <a:close/>
                </a:path>
                <a:path w="777875" h="44450">
                  <a:moveTo>
                    <a:pt x="287656" y="924"/>
                  </a:moveTo>
                  <a:lnTo>
                    <a:pt x="279389" y="1170"/>
                  </a:lnTo>
                  <a:lnTo>
                    <a:pt x="287656" y="924"/>
                  </a:lnTo>
                  <a:close/>
                </a:path>
                <a:path w="777875" h="44450">
                  <a:moveTo>
                    <a:pt x="293705" y="727"/>
                  </a:moveTo>
                  <a:lnTo>
                    <a:pt x="287656" y="924"/>
                  </a:lnTo>
                  <a:lnTo>
                    <a:pt x="293768" y="787"/>
                  </a:lnTo>
                  <a:close/>
                </a:path>
                <a:path w="777875" h="44450">
                  <a:moveTo>
                    <a:pt x="406939" y="11"/>
                  </a:moveTo>
                  <a:lnTo>
                    <a:pt x="392608" y="11"/>
                  </a:lnTo>
                  <a:lnTo>
                    <a:pt x="406939" y="11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2498" y="1655499"/>
              <a:ext cx="156023" cy="9516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06850" y="1434682"/>
              <a:ext cx="518955" cy="12851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7717" y="1402292"/>
              <a:ext cx="199896" cy="13069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2913" y="1398657"/>
              <a:ext cx="432757" cy="24934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61671" y="1401410"/>
              <a:ext cx="451248" cy="17052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0518" y="1401119"/>
              <a:ext cx="582571" cy="1333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64399" y="1395224"/>
              <a:ext cx="179351" cy="1274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77353" y="1340869"/>
              <a:ext cx="342436" cy="1982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9955" y="1378651"/>
              <a:ext cx="457678" cy="166241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295400" y="2448311"/>
            <a:ext cx="6248400" cy="528320"/>
            <a:chOff x="1295400" y="2448311"/>
            <a:chExt cx="6248400" cy="528320"/>
          </a:xfrm>
        </p:grpSpPr>
        <p:sp>
          <p:nvSpPr>
            <p:cNvPr id="28" name="object 28"/>
            <p:cNvSpPr/>
            <p:nvPr/>
          </p:nvSpPr>
          <p:spPr>
            <a:xfrm>
              <a:off x="1295400" y="2590800"/>
              <a:ext cx="6248400" cy="381000"/>
            </a:xfrm>
            <a:custGeom>
              <a:avLst/>
              <a:gdLst/>
              <a:ahLst/>
              <a:cxnLst/>
              <a:rect l="l" t="t" r="r" b="b"/>
              <a:pathLst>
                <a:path w="6248400" h="381000">
                  <a:moveTo>
                    <a:pt x="0" y="381000"/>
                  </a:moveTo>
                  <a:lnTo>
                    <a:pt x="1828800" y="381000"/>
                  </a:lnTo>
                </a:path>
                <a:path w="6248400" h="381000">
                  <a:moveTo>
                    <a:pt x="1828800" y="381000"/>
                  </a:moveTo>
                  <a:lnTo>
                    <a:pt x="2438400" y="0"/>
                  </a:lnTo>
                </a:path>
                <a:path w="6248400" h="381000">
                  <a:moveTo>
                    <a:pt x="2438400" y="0"/>
                  </a:moveTo>
                  <a:lnTo>
                    <a:pt x="3810000" y="0"/>
                  </a:lnTo>
                </a:path>
                <a:path w="6248400" h="381000">
                  <a:moveTo>
                    <a:pt x="3810000" y="0"/>
                  </a:moveTo>
                  <a:lnTo>
                    <a:pt x="4419600" y="352044"/>
                  </a:lnTo>
                </a:path>
                <a:path w="6248400" h="381000">
                  <a:moveTo>
                    <a:pt x="4419600" y="362712"/>
                  </a:moveTo>
                  <a:lnTo>
                    <a:pt x="6248400" y="362712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00300" y="2561844"/>
              <a:ext cx="457200" cy="257810"/>
            </a:xfrm>
            <a:custGeom>
              <a:avLst/>
              <a:gdLst/>
              <a:ahLst/>
              <a:cxnLst/>
              <a:rect l="l" t="t" r="r" b="b"/>
              <a:pathLst>
                <a:path w="457200" h="257810">
                  <a:moveTo>
                    <a:pt x="0" y="257555"/>
                  </a:moveTo>
                  <a:lnTo>
                    <a:pt x="457200" y="257555"/>
                  </a:lnTo>
                  <a:lnTo>
                    <a:pt x="457200" y="0"/>
                  </a:lnTo>
                  <a:lnTo>
                    <a:pt x="0" y="0"/>
                  </a:lnTo>
                  <a:lnTo>
                    <a:pt x="0" y="257555"/>
                  </a:lnTo>
                  <a:close/>
                </a:path>
                <a:path w="457200" h="257810">
                  <a:moveTo>
                    <a:pt x="237744" y="219455"/>
                  </a:moveTo>
                  <a:lnTo>
                    <a:pt x="342900" y="219455"/>
                  </a:lnTo>
                  <a:lnTo>
                    <a:pt x="342900" y="38100"/>
                  </a:lnTo>
                  <a:lnTo>
                    <a:pt x="237744" y="38100"/>
                  </a:lnTo>
                  <a:lnTo>
                    <a:pt x="237744" y="21945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71882" y="2448311"/>
              <a:ext cx="541655" cy="92710"/>
            </a:xfrm>
            <a:custGeom>
              <a:avLst/>
              <a:gdLst/>
              <a:ahLst/>
              <a:cxnLst/>
              <a:rect l="l" t="t" r="r" b="b"/>
              <a:pathLst>
                <a:path w="541654" h="92710">
                  <a:moveTo>
                    <a:pt x="474755" y="54787"/>
                  </a:moveTo>
                  <a:lnTo>
                    <a:pt x="427558" y="77977"/>
                  </a:lnTo>
                  <a:lnTo>
                    <a:pt x="426009" y="83057"/>
                  </a:lnTo>
                  <a:lnTo>
                    <a:pt x="429995" y="90550"/>
                  </a:lnTo>
                  <a:lnTo>
                    <a:pt x="433806" y="92201"/>
                  </a:lnTo>
                  <a:lnTo>
                    <a:pt x="437511" y="91439"/>
                  </a:lnTo>
                  <a:lnTo>
                    <a:pt x="451052" y="88264"/>
                  </a:lnTo>
                  <a:lnTo>
                    <a:pt x="464543" y="84709"/>
                  </a:lnTo>
                  <a:lnTo>
                    <a:pt x="477888" y="80772"/>
                  </a:lnTo>
                  <a:lnTo>
                    <a:pt x="484138" y="78531"/>
                  </a:lnTo>
                  <a:lnTo>
                    <a:pt x="476806" y="75311"/>
                  </a:lnTo>
                  <a:lnTo>
                    <a:pt x="471595" y="61975"/>
                  </a:lnTo>
                  <a:lnTo>
                    <a:pt x="474755" y="54787"/>
                  </a:lnTo>
                  <a:close/>
                </a:path>
                <a:path w="541654" h="92710">
                  <a:moveTo>
                    <a:pt x="490994" y="76073"/>
                  </a:moveTo>
                  <a:lnTo>
                    <a:pt x="484138" y="78531"/>
                  </a:lnTo>
                  <a:lnTo>
                    <a:pt x="484324" y="78612"/>
                  </a:lnTo>
                  <a:lnTo>
                    <a:pt x="490994" y="76073"/>
                  </a:lnTo>
                  <a:close/>
                </a:path>
                <a:path w="541654" h="92710">
                  <a:moveTo>
                    <a:pt x="483898" y="51007"/>
                  </a:moveTo>
                  <a:lnTo>
                    <a:pt x="474755" y="54787"/>
                  </a:lnTo>
                  <a:lnTo>
                    <a:pt x="471595" y="61975"/>
                  </a:lnTo>
                  <a:lnTo>
                    <a:pt x="476806" y="75311"/>
                  </a:lnTo>
                  <a:lnTo>
                    <a:pt x="484138" y="78531"/>
                  </a:lnTo>
                  <a:lnTo>
                    <a:pt x="490994" y="76073"/>
                  </a:lnTo>
                  <a:lnTo>
                    <a:pt x="497664" y="73405"/>
                  </a:lnTo>
                  <a:lnTo>
                    <a:pt x="500581" y="66770"/>
                  </a:lnTo>
                  <a:lnTo>
                    <a:pt x="499931" y="66548"/>
                  </a:lnTo>
                  <a:lnTo>
                    <a:pt x="495271" y="57126"/>
                  </a:lnTo>
                  <a:lnTo>
                    <a:pt x="489310" y="57023"/>
                  </a:lnTo>
                  <a:lnTo>
                    <a:pt x="481620" y="57023"/>
                  </a:lnTo>
                  <a:lnTo>
                    <a:pt x="485650" y="52959"/>
                  </a:lnTo>
                  <a:lnTo>
                    <a:pt x="485587" y="52831"/>
                  </a:lnTo>
                  <a:lnTo>
                    <a:pt x="484018" y="51180"/>
                  </a:lnTo>
                  <a:lnTo>
                    <a:pt x="483898" y="51007"/>
                  </a:lnTo>
                  <a:close/>
                </a:path>
                <a:path w="541654" h="92710">
                  <a:moveTo>
                    <a:pt x="500581" y="66770"/>
                  </a:moveTo>
                  <a:lnTo>
                    <a:pt x="497664" y="73405"/>
                  </a:lnTo>
                  <a:lnTo>
                    <a:pt x="490994" y="76073"/>
                  </a:lnTo>
                  <a:lnTo>
                    <a:pt x="498826" y="73025"/>
                  </a:lnTo>
                  <a:lnTo>
                    <a:pt x="506587" y="69723"/>
                  </a:lnTo>
                  <a:lnTo>
                    <a:pt x="507657" y="69197"/>
                  </a:lnTo>
                  <a:lnTo>
                    <a:pt x="500581" y="66770"/>
                  </a:lnTo>
                  <a:close/>
                </a:path>
                <a:path w="541654" h="92710">
                  <a:moveTo>
                    <a:pt x="515153" y="65514"/>
                  </a:moveTo>
                  <a:lnTo>
                    <a:pt x="507657" y="69197"/>
                  </a:lnTo>
                  <a:lnTo>
                    <a:pt x="514127" y="66039"/>
                  </a:lnTo>
                  <a:lnTo>
                    <a:pt x="515153" y="65514"/>
                  </a:lnTo>
                  <a:close/>
                </a:path>
                <a:path w="541654" h="92710">
                  <a:moveTo>
                    <a:pt x="497542" y="57168"/>
                  </a:moveTo>
                  <a:lnTo>
                    <a:pt x="500803" y="65514"/>
                  </a:lnTo>
                  <a:lnTo>
                    <a:pt x="500903" y="66039"/>
                  </a:lnTo>
                  <a:lnTo>
                    <a:pt x="500581" y="66770"/>
                  </a:lnTo>
                  <a:lnTo>
                    <a:pt x="507657" y="69197"/>
                  </a:lnTo>
                  <a:lnTo>
                    <a:pt x="515153" y="65514"/>
                  </a:lnTo>
                  <a:lnTo>
                    <a:pt x="520597" y="62710"/>
                  </a:lnTo>
                  <a:lnTo>
                    <a:pt x="521420" y="60248"/>
                  </a:lnTo>
                  <a:lnTo>
                    <a:pt x="516792" y="59816"/>
                  </a:lnTo>
                  <a:lnTo>
                    <a:pt x="514731" y="57276"/>
                  </a:lnTo>
                  <a:lnTo>
                    <a:pt x="502301" y="57276"/>
                  </a:lnTo>
                  <a:lnTo>
                    <a:pt x="497542" y="57168"/>
                  </a:lnTo>
                  <a:close/>
                </a:path>
                <a:path w="541654" h="92710">
                  <a:moveTo>
                    <a:pt x="495271" y="57126"/>
                  </a:moveTo>
                  <a:lnTo>
                    <a:pt x="499931" y="66548"/>
                  </a:lnTo>
                  <a:lnTo>
                    <a:pt x="500581" y="66770"/>
                  </a:lnTo>
                  <a:lnTo>
                    <a:pt x="500958" y="65912"/>
                  </a:lnTo>
                  <a:lnTo>
                    <a:pt x="497542" y="57168"/>
                  </a:lnTo>
                  <a:lnTo>
                    <a:pt x="495271" y="57126"/>
                  </a:lnTo>
                  <a:close/>
                </a:path>
                <a:path w="541654" h="92710">
                  <a:moveTo>
                    <a:pt x="520597" y="62710"/>
                  </a:moveTo>
                  <a:lnTo>
                    <a:pt x="515153" y="65514"/>
                  </a:lnTo>
                  <a:lnTo>
                    <a:pt x="520546" y="62864"/>
                  </a:lnTo>
                  <a:lnTo>
                    <a:pt x="520597" y="62710"/>
                  </a:lnTo>
                  <a:close/>
                </a:path>
                <a:path w="541654" h="92710">
                  <a:moveTo>
                    <a:pt x="521420" y="60248"/>
                  </a:moveTo>
                  <a:lnTo>
                    <a:pt x="520597" y="62710"/>
                  </a:lnTo>
                  <a:lnTo>
                    <a:pt x="524658" y="60550"/>
                  </a:lnTo>
                  <a:lnTo>
                    <a:pt x="521420" y="60248"/>
                  </a:lnTo>
                  <a:close/>
                </a:path>
                <a:path w="541654" h="92710">
                  <a:moveTo>
                    <a:pt x="526560" y="59259"/>
                  </a:moveTo>
                  <a:lnTo>
                    <a:pt x="525560" y="60071"/>
                  </a:lnTo>
                  <a:lnTo>
                    <a:pt x="524658" y="60550"/>
                  </a:lnTo>
                  <a:lnTo>
                    <a:pt x="524960" y="60578"/>
                  </a:lnTo>
                  <a:lnTo>
                    <a:pt x="526560" y="59259"/>
                  </a:lnTo>
                  <a:close/>
                </a:path>
                <a:path w="541654" h="92710">
                  <a:moveTo>
                    <a:pt x="522029" y="52666"/>
                  </a:moveTo>
                  <a:lnTo>
                    <a:pt x="522990" y="54610"/>
                  </a:lnTo>
                  <a:lnTo>
                    <a:pt x="523093" y="55244"/>
                  </a:lnTo>
                  <a:lnTo>
                    <a:pt x="521420" y="60248"/>
                  </a:lnTo>
                  <a:lnTo>
                    <a:pt x="524658" y="60550"/>
                  </a:lnTo>
                  <a:lnTo>
                    <a:pt x="525560" y="60071"/>
                  </a:lnTo>
                  <a:lnTo>
                    <a:pt x="534096" y="53086"/>
                  </a:lnTo>
                  <a:lnTo>
                    <a:pt x="533222" y="53086"/>
                  </a:lnTo>
                  <a:lnTo>
                    <a:pt x="522029" y="52666"/>
                  </a:lnTo>
                  <a:close/>
                </a:path>
                <a:path w="541654" h="92710">
                  <a:moveTo>
                    <a:pt x="517681" y="50463"/>
                  </a:moveTo>
                  <a:lnTo>
                    <a:pt x="512133" y="53975"/>
                  </a:lnTo>
                  <a:lnTo>
                    <a:pt x="516792" y="59816"/>
                  </a:lnTo>
                  <a:lnTo>
                    <a:pt x="521420" y="60248"/>
                  </a:lnTo>
                  <a:lnTo>
                    <a:pt x="523093" y="55244"/>
                  </a:lnTo>
                  <a:lnTo>
                    <a:pt x="522990" y="54610"/>
                  </a:lnTo>
                  <a:lnTo>
                    <a:pt x="522029" y="52666"/>
                  </a:lnTo>
                  <a:lnTo>
                    <a:pt x="519659" y="52577"/>
                  </a:lnTo>
                  <a:lnTo>
                    <a:pt x="517681" y="50463"/>
                  </a:lnTo>
                  <a:close/>
                </a:path>
                <a:path w="541654" h="92710">
                  <a:moveTo>
                    <a:pt x="536089" y="51126"/>
                  </a:moveTo>
                  <a:lnTo>
                    <a:pt x="534878" y="52450"/>
                  </a:lnTo>
                  <a:lnTo>
                    <a:pt x="526560" y="59259"/>
                  </a:lnTo>
                  <a:lnTo>
                    <a:pt x="536027" y="51577"/>
                  </a:lnTo>
                  <a:lnTo>
                    <a:pt x="536089" y="51126"/>
                  </a:lnTo>
                  <a:close/>
                </a:path>
                <a:path w="541654" h="92710">
                  <a:moveTo>
                    <a:pt x="358280" y="31368"/>
                  </a:moveTo>
                  <a:lnTo>
                    <a:pt x="372588" y="32003"/>
                  </a:lnTo>
                  <a:lnTo>
                    <a:pt x="378005" y="37836"/>
                  </a:lnTo>
                  <a:lnTo>
                    <a:pt x="378105" y="38573"/>
                  </a:lnTo>
                  <a:lnTo>
                    <a:pt x="377499" y="52324"/>
                  </a:lnTo>
                  <a:lnTo>
                    <a:pt x="371536" y="57826"/>
                  </a:lnTo>
                  <a:lnTo>
                    <a:pt x="389163" y="58547"/>
                  </a:lnTo>
                  <a:lnTo>
                    <a:pt x="401606" y="58927"/>
                  </a:lnTo>
                  <a:lnTo>
                    <a:pt x="414050" y="59054"/>
                  </a:lnTo>
                  <a:lnTo>
                    <a:pt x="406888" y="58927"/>
                  </a:lnTo>
                  <a:lnTo>
                    <a:pt x="401100" y="53212"/>
                  </a:lnTo>
                  <a:lnTo>
                    <a:pt x="401138" y="38861"/>
                  </a:lnTo>
                  <a:lnTo>
                    <a:pt x="406958" y="33019"/>
                  </a:lnTo>
                  <a:lnTo>
                    <a:pt x="414120" y="33019"/>
                  </a:lnTo>
                  <a:lnTo>
                    <a:pt x="401944" y="32892"/>
                  </a:lnTo>
                  <a:lnTo>
                    <a:pt x="389770" y="32638"/>
                  </a:lnTo>
                  <a:lnTo>
                    <a:pt x="358280" y="31368"/>
                  </a:lnTo>
                  <a:close/>
                </a:path>
                <a:path w="541654" h="92710">
                  <a:moveTo>
                    <a:pt x="406958" y="33019"/>
                  </a:moveTo>
                  <a:lnTo>
                    <a:pt x="401138" y="38861"/>
                  </a:lnTo>
                  <a:lnTo>
                    <a:pt x="401100" y="53212"/>
                  </a:lnTo>
                  <a:lnTo>
                    <a:pt x="406888" y="58927"/>
                  </a:lnTo>
                  <a:lnTo>
                    <a:pt x="414050" y="59054"/>
                  </a:lnTo>
                  <a:lnTo>
                    <a:pt x="421210" y="59054"/>
                  </a:lnTo>
                  <a:lnTo>
                    <a:pt x="426904" y="53339"/>
                  </a:lnTo>
                  <a:lnTo>
                    <a:pt x="427031" y="53086"/>
                  </a:lnTo>
                  <a:lnTo>
                    <a:pt x="426926" y="48387"/>
                  </a:lnTo>
                  <a:lnTo>
                    <a:pt x="426210" y="40386"/>
                  </a:lnTo>
                  <a:lnTo>
                    <a:pt x="426336" y="39248"/>
                  </a:lnTo>
                  <a:lnTo>
                    <a:pt x="426775" y="38719"/>
                  </a:lnTo>
                  <a:lnTo>
                    <a:pt x="426777" y="38573"/>
                  </a:lnTo>
                  <a:lnTo>
                    <a:pt x="421319" y="33185"/>
                  </a:lnTo>
                  <a:lnTo>
                    <a:pt x="406958" y="33019"/>
                  </a:lnTo>
                  <a:close/>
                </a:path>
                <a:path w="541654" h="92710">
                  <a:moveTo>
                    <a:pt x="427040" y="49657"/>
                  </a:moveTo>
                  <a:lnTo>
                    <a:pt x="427031" y="53086"/>
                  </a:lnTo>
                  <a:lnTo>
                    <a:pt x="426904" y="53339"/>
                  </a:lnTo>
                  <a:lnTo>
                    <a:pt x="421210" y="59054"/>
                  </a:lnTo>
                  <a:lnTo>
                    <a:pt x="424585" y="59054"/>
                  </a:lnTo>
                  <a:lnTo>
                    <a:pt x="433560" y="58811"/>
                  </a:lnTo>
                  <a:lnTo>
                    <a:pt x="427481" y="53784"/>
                  </a:lnTo>
                  <a:lnTo>
                    <a:pt x="427358" y="53212"/>
                  </a:lnTo>
                  <a:lnTo>
                    <a:pt x="427040" y="49657"/>
                  </a:lnTo>
                  <a:close/>
                </a:path>
                <a:path w="541654" h="92710">
                  <a:moveTo>
                    <a:pt x="433942" y="58800"/>
                  </a:moveTo>
                  <a:lnTo>
                    <a:pt x="433560" y="58811"/>
                  </a:lnTo>
                  <a:lnTo>
                    <a:pt x="433701" y="58927"/>
                  </a:lnTo>
                  <a:lnTo>
                    <a:pt x="434841" y="58826"/>
                  </a:lnTo>
                  <a:lnTo>
                    <a:pt x="433942" y="58800"/>
                  </a:lnTo>
                  <a:close/>
                </a:path>
                <a:path w="541654" h="92710">
                  <a:moveTo>
                    <a:pt x="441674" y="58216"/>
                  </a:moveTo>
                  <a:lnTo>
                    <a:pt x="434841" y="58826"/>
                  </a:lnTo>
                  <a:lnTo>
                    <a:pt x="438424" y="58927"/>
                  </a:lnTo>
                  <a:lnTo>
                    <a:pt x="441674" y="58216"/>
                  </a:lnTo>
                  <a:close/>
                </a:path>
                <a:path w="541654" h="92710">
                  <a:moveTo>
                    <a:pt x="435127" y="58800"/>
                  </a:moveTo>
                  <a:lnTo>
                    <a:pt x="433942" y="58800"/>
                  </a:lnTo>
                  <a:lnTo>
                    <a:pt x="434841" y="58826"/>
                  </a:lnTo>
                  <a:lnTo>
                    <a:pt x="435127" y="58800"/>
                  </a:lnTo>
                  <a:close/>
                </a:path>
                <a:path w="541654" h="92710">
                  <a:moveTo>
                    <a:pt x="444575" y="31995"/>
                  </a:moveTo>
                  <a:lnTo>
                    <a:pt x="431365" y="33185"/>
                  </a:lnTo>
                  <a:lnTo>
                    <a:pt x="426896" y="38573"/>
                  </a:lnTo>
                  <a:lnTo>
                    <a:pt x="426947" y="38741"/>
                  </a:lnTo>
                  <a:lnTo>
                    <a:pt x="427112" y="50461"/>
                  </a:lnTo>
                  <a:lnTo>
                    <a:pt x="427358" y="53212"/>
                  </a:lnTo>
                  <a:lnTo>
                    <a:pt x="427481" y="53784"/>
                  </a:lnTo>
                  <a:lnTo>
                    <a:pt x="433560" y="58811"/>
                  </a:lnTo>
                  <a:lnTo>
                    <a:pt x="433942" y="58800"/>
                  </a:lnTo>
                  <a:lnTo>
                    <a:pt x="435127" y="58800"/>
                  </a:lnTo>
                  <a:lnTo>
                    <a:pt x="441674" y="58216"/>
                  </a:lnTo>
                  <a:lnTo>
                    <a:pt x="445684" y="57337"/>
                  </a:lnTo>
                  <a:lnTo>
                    <a:pt x="440053" y="52324"/>
                  </a:lnTo>
                  <a:lnTo>
                    <a:pt x="439333" y="40004"/>
                  </a:lnTo>
                  <a:lnTo>
                    <a:pt x="439453" y="37836"/>
                  </a:lnTo>
                  <a:lnTo>
                    <a:pt x="444575" y="31995"/>
                  </a:lnTo>
                  <a:close/>
                </a:path>
                <a:path w="541654" h="92710">
                  <a:moveTo>
                    <a:pt x="445684" y="57337"/>
                  </a:moveTo>
                  <a:lnTo>
                    <a:pt x="441674" y="58216"/>
                  </a:lnTo>
                  <a:lnTo>
                    <a:pt x="444996" y="57912"/>
                  </a:lnTo>
                  <a:lnTo>
                    <a:pt x="447079" y="57785"/>
                  </a:lnTo>
                  <a:lnTo>
                    <a:pt x="446186" y="57785"/>
                  </a:lnTo>
                  <a:lnTo>
                    <a:pt x="445684" y="57337"/>
                  </a:lnTo>
                  <a:close/>
                </a:path>
                <a:path w="541654" h="92710">
                  <a:moveTo>
                    <a:pt x="331549" y="29996"/>
                  </a:moveTo>
                  <a:lnTo>
                    <a:pt x="336665" y="36152"/>
                  </a:lnTo>
                  <a:lnTo>
                    <a:pt x="336776" y="36659"/>
                  </a:lnTo>
                  <a:lnTo>
                    <a:pt x="335559" y="50546"/>
                  </a:lnTo>
                  <a:lnTo>
                    <a:pt x="329398" y="55770"/>
                  </a:lnTo>
                  <a:lnTo>
                    <a:pt x="332659" y="56006"/>
                  </a:lnTo>
                  <a:lnTo>
                    <a:pt x="343200" y="56641"/>
                  </a:lnTo>
                  <a:lnTo>
                    <a:pt x="354178" y="57168"/>
                  </a:lnTo>
                  <a:lnTo>
                    <a:pt x="371444" y="57912"/>
                  </a:lnTo>
                  <a:lnTo>
                    <a:pt x="357137" y="57276"/>
                  </a:lnTo>
                  <a:lnTo>
                    <a:pt x="351709" y="51307"/>
                  </a:lnTo>
                  <a:lnTo>
                    <a:pt x="351828" y="45847"/>
                  </a:lnTo>
                  <a:lnTo>
                    <a:pt x="352225" y="36829"/>
                  </a:lnTo>
                  <a:lnTo>
                    <a:pt x="358269" y="31377"/>
                  </a:lnTo>
                  <a:lnTo>
                    <a:pt x="334640" y="30225"/>
                  </a:lnTo>
                  <a:lnTo>
                    <a:pt x="331549" y="29996"/>
                  </a:lnTo>
                  <a:close/>
                </a:path>
                <a:path w="541654" h="92710">
                  <a:moveTo>
                    <a:pt x="358271" y="31377"/>
                  </a:moveTo>
                  <a:lnTo>
                    <a:pt x="352225" y="36829"/>
                  </a:lnTo>
                  <a:lnTo>
                    <a:pt x="351828" y="45847"/>
                  </a:lnTo>
                  <a:lnTo>
                    <a:pt x="351709" y="51307"/>
                  </a:lnTo>
                  <a:lnTo>
                    <a:pt x="357137" y="57276"/>
                  </a:lnTo>
                  <a:lnTo>
                    <a:pt x="371536" y="57826"/>
                  </a:lnTo>
                  <a:lnTo>
                    <a:pt x="377499" y="52324"/>
                  </a:lnTo>
                  <a:lnTo>
                    <a:pt x="378105" y="38573"/>
                  </a:lnTo>
                  <a:lnTo>
                    <a:pt x="378005" y="37836"/>
                  </a:lnTo>
                  <a:lnTo>
                    <a:pt x="372588" y="32003"/>
                  </a:lnTo>
                  <a:lnTo>
                    <a:pt x="358271" y="31377"/>
                  </a:lnTo>
                  <a:close/>
                </a:path>
                <a:path w="541654" h="92710">
                  <a:moveTo>
                    <a:pt x="458996" y="31132"/>
                  </a:moveTo>
                  <a:lnTo>
                    <a:pt x="447390" y="31750"/>
                  </a:lnTo>
                  <a:lnTo>
                    <a:pt x="445129" y="31947"/>
                  </a:lnTo>
                  <a:lnTo>
                    <a:pt x="450876" y="36261"/>
                  </a:lnTo>
                  <a:lnTo>
                    <a:pt x="450993" y="36486"/>
                  </a:lnTo>
                  <a:lnTo>
                    <a:pt x="453736" y="49022"/>
                  </a:lnTo>
                  <a:lnTo>
                    <a:pt x="453824" y="49734"/>
                  </a:lnTo>
                  <a:lnTo>
                    <a:pt x="449440" y="56514"/>
                  </a:lnTo>
                  <a:lnTo>
                    <a:pt x="445684" y="57337"/>
                  </a:lnTo>
                  <a:lnTo>
                    <a:pt x="446186" y="57785"/>
                  </a:lnTo>
                  <a:lnTo>
                    <a:pt x="460358" y="57023"/>
                  </a:lnTo>
                  <a:lnTo>
                    <a:pt x="463602" y="53466"/>
                  </a:lnTo>
                  <a:lnTo>
                    <a:pt x="461586" y="51410"/>
                  </a:lnTo>
                  <a:lnTo>
                    <a:pt x="461459" y="40482"/>
                  </a:lnTo>
                  <a:lnTo>
                    <a:pt x="461577" y="36829"/>
                  </a:lnTo>
                  <a:lnTo>
                    <a:pt x="463340" y="35051"/>
                  </a:lnTo>
                  <a:lnTo>
                    <a:pt x="458996" y="31132"/>
                  </a:lnTo>
                  <a:close/>
                </a:path>
                <a:path w="541654" h="92710">
                  <a:moveTo>
                    <a:pt x="460484" y="57023"/>
                  </a:moveTo>
                  <a:lnTo>
                    <a:pt x="446186" y="57785"/>
                  </a:lnTo>
                  <a:lnTo>
                    <a:pt x="447079" y="57785"/>
                  </a:lnTo>
                  <a:lnTo>
                    <a:pt x="460484" y="57023"/>
                  </a:lnTo>
                  <a:close/>
                </a:path>
                <a:path w="541654" h="92710">
                  <a:moveTo>
                    <a:pt x="445129" y="31947"/>
                  </a:moveTo>
                  <a:lnTo>
                    <a:pt x="444575" y="31995"/>
                  </a:lnTo>
                  <a:lnTo>
                    <a:pt x="439453" y="37836"/>
                  </a:lnTo>
                  <a:lnTo>
                    <a:pt x="439333" y="40004"/>
                  </a:lnTo>
                  <a:lnTo>
                    <a:pt x="440053" y="52324"/>
                  </a:lnTo>
                  <a:lnTo>
                    <a:pt x="445684" y="57337"/>
                  </a:lnTo>
                  <a:lnTo>
                    <a:pt x="449440" y="56514"/>
                  </a:lnTo>
                  <a:lnTo>
                    <a:pt x="453824" y="49734"/>
                  </a:lnTo>
                  <a:lnTo>
                    <a:pt x="453736" y="49022"/>
                  </a:lnTo>
                  <a:lnTo>
                    <a:pt x="450993" y="36486"/>
                  </a:lnTo>
                  <a:lnTo>
                    <a:pt x="450876" y="36261"/>
                  </a:lnTo>
                  <a:lnTo>
                    <a:pt x="445129" y="31947"/>
                  </a:lnTo>
                  <a:close/>
                </a:path>
                <a:path w="541654" h="92710">
                  <a:moveTo>
                    <a:pt x="497541" y="57166"/>
                  </a:moveTo>
                  <a:lnTo>
                    <a:pt x="502301" y="57276"/>
                  </a:lnTo>
                  <a:lnTo>
                    <a:pt x="502487" y="57252"/>
                  </a:lnTo>
                  <a:lnTo>
                    <a:pt x="497541" y="57166"/>
                  </a:lnTo>
                  <a:close/>
                </a:path>
                <a:path w="541654" h="92710">
                  <a:moveTo>
                    <a:pt x="502487" y="57252"/>
                  </a:moveTo>
                  <a:lnTo>
                    <a:pt x="502301" y="57276"/>
                  </a:lnTo>
                  <a:lnTo>
                    <a:pt x="503888" y="57276"/>
                  </a:lnTo>
                  <a:lnTo>
                    <a:pt x="502487" y="57252"/>
                  </a:lnTo>
                  <a:close/>
                </a:path>
                <a:path w="541654" h="92710">
                  <a:moveTo>
                    <a:pt x="504145" y="57035"/>
                  </a:moveTo>
                  <a:lnTo>
                    <a:pt x="502487" y="57252"/>
                  </a:lnTo>
                  <a:lnTo>
                    <a:pt x="503888" y="57276"/>
                  </a:lnTo>
                  <a:lnTo>
                    <a:pt x="504145" y="57035"/>
                  </a:lnTo>
                  <a:close/>
                </a:path>
                <a:path w="541654" h="92710">
                  <a:moveTo>
                    <a:pt x="512080" y="54008"/>
                  </a:moveTo>
                  <a:lnTo>
                    <a:pt x="508124" y="56514"/>
                  </a:lnTo>
                  <a:lnTo>
                    <a:pt x="504145" y="57035"/>
                  </a:lnTo>
                  <a:lnTo>
                    <a:pt x="503888" y="57276"/>
                  </a:lnTo>
                  <a:lnTo>
                    <a:pt x="514731" y="57276"/>
                  </a:lnTo>
                  <a:lnTo>
                    <a:pt x="512080" y="54008"/>
                  </a:lnTo>
                  <a:close/>
                </a:path>
                <a:path w="541654" h="92710">
                  <a:moveTo>
                    <a:pt x="494672" y="50470"/>
                  </a:moveTo>
                  <a:lnTo>
                    <a:pt x="494416" y="51238"/>
                  </a:lnTo>
                  <a:lnTo>
                    <a:pt x="494303" y="51942"/>
                  </a:lnTo>
                  <a:lnTo>
                    <a:pt x="495749" y="52577"/>
                  </a:lnTo>
                  <a:lnTo>
                    <a:pt x="497539" y="57159"/>
                  </a:lnTo>
                  <a:lnTo>
                    <a:pt x="502487" y="57252"/>
                  </a:lnTo>
                  <a:lnTo>
                    <a:pt x="504158" y="57023"/>
                  </a:lnTo>
                  <a:lnTo>
                    <a:pt x="505048" y="56184"/>
                  </a:lnTo>
                  <a:lnTo>
                    <a:pt x="502754" y="56134"/>
                  </a:lnTo>
                  <a:lnTo>
                    <a:pt x="494672" y="50470"/>
                  </a:lnTo>
                  <a:close/>
                </a:path>
                <a:path w="541654" h="92710">
                  <a:moveTo>
                    <a:pt x="494196" y="51896"/>
                  </a:moveTo>
                  <a:lnTo>
                    <a:pt x="493756" y="53212"/>
                  </a:lnTo>
                  <a:lnTo>
                    <a:pt x="493649" y="53848"/>
                  </a:lnTo>
                  <a:lnTo>
                    <a:pt x="495270" y="57124"/>
                  </a:lnTo>
                  <a:lnTo>
                    <a:pt x="497541" y="57166"/>
                  </a:lnTo>
                  <a:lnTo>
                    <a:pt x="495749" y="52577"/>
                  </a:lnTo>
                  <a:lnTo>
                    <a:pt x="494196" y="51896"/>
                  </a:lnTo>
                  <a:close/>
                </a:path>
                <a:path w="541654" h="92710">
                  <a:moveTo>
                    <a:pt x="485679" y="52929"/>
                  </a:moveTo>
                  <a:lnTo>
                    <a:pt x="481620" y="57023"/>
                  </a:lnTo>
                  <a:lnTo>
                    <a:pt x="489310" y="57023"/>
                  </a:lnTo>
                  <a:lnTo>
                    <a:pt x="495271" y="57126"/>
                  </a:lnTo>
                  <a:lnTo>
                    <a:pt x="489570" y="57023"/>
                  </a:lnTo>
                  <a:lnTo>
                    <a:pt x="485679" y="52929"/>
                  </a:lnTo>
                  <a:close/>
                </a:path>
                <a:path w="541654" h="92710">
                  <a:moveTo>
                    <a:pt x="488293" y="49303"/>
                  </a:moveTo>
                  <a:lnTo>
                    <a:pt x="487409" y="49645"/>
                  </a:lnTo>
                  <a:lnTo>
                    <a:pt x="487287" y="51307"/>
                  </a:lnTo>
                  <a:lnTo>
                    <a:pt x="485776" y="52831"/>
                  </a:lnTo>
                  <a:lnTo>
                    <a:pt x="485708" y="52959"/>
                  </a:lnTo>
                  <a:lnTo>
                    <a:pt x="489570" y="57023"/>
                  </a:lnTo>
                  <a:lnTo>
                    <a:pt x="495270" y="57124"/>
                  </a:lnTo>
                  <a:lnTo>
                    <a:pt x="493649" y="53848"/>
                  </a:lnTo>
                  <a:lnTo>
                    <a:pt x="493756" y="53212"/>
                  </a:lnTo>
                  <a:lnTo>
                    <a:pt x="494196" y="51896"/>
                  </a:lnTo>
                  <a:lnTo>
                    <a:pt x="488293" y="49303"/>
                  </a:lnTo>
                  <a:close/>
                </a:path>
                <a:path w="541654" h="92710">
                  <a:moveTo>
                    <a:pt x="505048" y="56184"/>
                  </a:moveTo>
                  <a:lnTo>
                    <a:pt x="504145" y="57035"/>
                  </a:lnTo>
                  <a:lnTo>
                    <a:pt x="508124" y="56514"/>
                  </a:lnTo>
                  <a:lnTo>
                    <a:pt x="508525" y="56261"/>
                  </a:lnTo>
                  <a:lnTo>
                    <a:pt x="505048" y="56184"/>
                  </a:lnTo>
                  <a:close/>
                </a:path>
                <a:path w="541654" h="92710">
                  <a:moveTo>
                    <a:pt x="463638" y="53426"/>
                  </a:moveTo>
                  <a:lnTo>
                    <a:pt x="460484" y="57023"/>
                  </a:lnTo>
                  <a:lnTo>
                    <a:pt x="467298" y="57023"/>
                  </a:lnTo>
                  <a:lnTo>
                    <a:pt x="463638" y="53426"/>
                  </a:lnTo>
                  <a:close/>
                </a:path>
                <a:path w="541654" h="92710">
                  <a:moveTo>
                    <a:pt x="466043" y="32325"/>
                  </a:moveTo>
                  <a:lnTo>
                    <a:pt x="463422" y="34969"/>
                  </a:lnTo>
                  <a:lnTo>
                    <a:pt x="463463" y="35110"/>
                  </a:lnTo>
                  <a:lnTo>
                    <a:pt x="465109" y="36575"/>
                  </a:lnTo>
                  <a:lnTo>
                    <a:pt x="465711" y="46862"/>
                  </a:lnTo>
                  <a:lnTo>
                    <a:pt x="465829" y="50926"/>
                  </a:lnTo>
                  <a:lnTo>
                    <a:pt x="463713" y="53339"/>
                  </a:lnTo>
                  <a:lnTo>
                    <a:pt x="467298" y="57023"/>
                  </a:lnTo>
                  <a:lnTo>
                    <a:pt x="469410" y="57023"/>
                  </a:lnTo>
                  <a:lnTo>
                    <a:pt x="474755" y="54787"/>
                  </a:lnTo>
                  <a:lnTo>
                    <a:pt x="474889" y="54482"/>
                  </a:lnTo>
                  <a:lnTo>
                    <a:pt x="483884" y="51007"/>
                  </a:lnTo>
                  <a:lnTo>
                    <a:pt x="484235" y="36687"/>
                  </a:lnTo>
                  <a:lnTo>
                    <a:pt x="484623" y="36322"/>
                  </a:lnTo>
                  <a:lnTo>
                    <a:pt x="484627" y="36194"/>
                  </a:lnTo>
                  <a:lnTo>
                    <a:pt x="471780" y="33400"/>
                  </a:lnTo>
                  <a:lnTo>
                    <a:pt x="466043" y="32325"/>
                  </a:lnTo>
                  <a:close/>
                </a:path>
                <a:path w="541654" h="92710">
                  <a:moveTo>
                    <a:pt x="9093" y="54852"/>
                  </a:moveTo>
                  <a:lnTo>
                    <a:pt x="12386" y="56134"/>
                  </a:lnTo>
                  <a:lnTo>
                    <a:pt x="16695" y="56641"/>
                  </a:lnTo>
                  <a:lnTo>
                    <a:pt x="18617" y="56006"/>
                  </a:lnTo>
                  <a:lnTo>
                    <a:pt x="12876" y="56006"/>
                  </a:lnTo>
                  <a:lnTo>
                    <a:pt x="9093" y="54852"/>
                  </a:lnTo>
                  <a:close/>
                </a:path>
                <a:path w="541654" h="92710">
                  <a:moveTo>
                    <a:pt x="509832" y="51238"/>
                  </a:moveTo>
                  <a:lnTo>
                    <a:pt x="509822" y="51688"/>
                  </a:lnTo>
                  <a:lnTo>
                    <a:pt x="505048" y="56184"/>
                  </a:lnTo>
                  <a:lnTo>
                    <a:pt x="508471" y="56261"/>
                  </a:lnTo>
                  <a:lnTo>
                    <a:pt x="511991" y="54046"/>
                  </a:lnTo>
                  <a:lnTo>
                    <a:pt x="511898" y="53784"/>
                  </a:lnTo>
                  <a:lnTo>
                    <a:pt x="509832" y="51238"/>
                  </a:lnTo>
                  <a:close/>
                </a:path>
                <a:path w="541654" h="92710">
                  <a:moveTo>
                    <a:pt x="512070" y="53997"/>
                  </a:moveTo>
                  <a:lnTo>
                    <a:pt x="508471" y="56261"/>
                  </a:lnTo>
                  <a:lnTo>
                    <a:pt x="512019" y="54046"/>
                  </a:lnTo>
                  <a:close/>
                </a:path>
                <a:path w="541654" h="92710">
                  <a:moveTo>
                    <a:pt x="497063" y="45470"/>
                  </a:moveTo>
                  <a:lnTo>
                    <a:pt x="496203" y="45889"/>
                  </a:lnTo>
                  <a:lnTo>
                    <a:pt x="494828" y="50004"/>
                  </a:lnTo>
                  <a:lnTo>
                    <a:pt x="494779" y="50546"/>
                  </a:lnTo>
                  <a:lnTo>
                    <a:pt x="502754" y="56134"/>
                  </a:lnTo>
                  <a:lnTo>
                    <a:pt x="505048" y="56184"/>
                  </a:lnTo>
                  <a:lnTo>
                    <a:pt x="509822" y="51688"/>
                  </a:lnTo>
                  <a:lnTo>
                    <a:pt x="509742" y="51126"/>
                  </a:lnTo>
                  <a:lnTo>
                    <a:pt x="509477" y="50800"/>
                  </a:lnTo>
                  <a:lnTo>
                    <a:pt x="504318" y="50800"/>
                  </a:lnTo>
                  <a:lnTo>
                    <a:pt x="497310" y="46481"/>
                  </a:lnTo>
                  <a:lnTo>
                    <a:pt x="497063" y="45470"/>
                  </a:lnTo>
                  <a:close/>
                </a:path>
                <a:path w="541654" h="92710">
                  <a:moveTo>
                    <a:pt x="3213" y="42663"/>
                  </a:moveTo>
                  <a:lnTo>
                    <a:pt x="1723" y="44703"/>
                  </a:lnTo>
                  <a:lnTo>
                    <a:pt x="1639" y="45592"/>
                  </a:lnTo>
                  <a:lnTo>
                    <a:pt x="2415" y="50461"/>
                  </a:lnTo>
                  <a:lnTo>
                    <a:pt x="12876" y="56006"/>
                  </a:lnTo>
                  <a:lnTo>
                    <a:pt x="16934" y="54610"/>
                  </a:lnTo>
                  <a:lnTo>
                    <a:pt x="17474" y="53848"/>
                  </a:lnTo>
                  <a:lnTo>
                    <a:pt x="13107" y="53848"/>
                  </a:lnTo>
                  <a:lnTo>
                    <a:pt x="7788" y="51829"/>
                  </a:lnTo>
                  <a:lnTo>
                    <a:pt x="7690" y="51688"/>
                  </a:lnTo>
                  <a:lnTo>
                    <a:pt x="3213" y="42663"/>
                  </a:lnTo>
                  <a:close/>
                </a:path>
                <a:path w="541654" h="92710">
                  <a:moveTo>
                    <a:pt x="25579" y="43028"/>
                  </a:moveTo>
                  <a:lnTo>
                    <a:pt x="23966" y="48767"/>
                  </a:lnTo>
                  <a:lnTo>
                    <a:pt x="22837" y="49397"/>
                  </a:lnTo>
                  <a:lnTo>
                    <a:pt x="24461" y="50926"/>
                  </a:lnTo>
                  <a:lnTo>
                    <a:pt x="19123" y="51562"/>
                  </a:lnTo>
                  <a:lnTo>
                    <a:pt x="16934" y="54610"/>
                  </a:lnTo>
                  <a:lnTo>
                    <a:pt x="12876" y="56006"/>
                  </a:lnTo>
                  <a:lnTo>
                    <a:pt x="18617" y="56006"/>
                  </a:lnTo>
                  <a:lnTo>
                    <a:pt x="25111" y="53861"/>
                  </a:lnTo>
                  <a:lnTo>
                    <a:pt x="25215" y="53721"/>
                  </a:lnTo>
                  <a:lnTo>
                    <a:pt x="27424" y="49275"/>
                  </a:lnTo>
                  <a:lnTo>
                    <a:pt x="27342" y="48387"/>
                  </a:lnTo>
                  <a:lnTo>
                    <a:pt x="25579" y="43028"/>
                  </a:lnTo>
                  <a:close/>
                </a:path>
                <a:path w="541654" h="92710">
                  <a:moveTo>
                    <a:pt x="311708" y="50724"/>
                  </a:moveTo>
                  <a:lnTo>
                    <a:pt x="307911" y="53721"/>
                  </a:lnTo>
                  <a:lnTo>
                    <a:pt x="314961" y="54610"/>
                  </a:lnTo>
                  <a:lnTo>
                    <a:pt x="329270" y="55879"/>
                  </a:lnTo>
                  <a:lnTo>
                    <a:pt x="329398" y="55770"/>
                  </a:lnTo>
                  <a:lnTo>
                    <a:pt x="322136" y="55244"/>
                  </a:lnTo>
                  <a:lnTo>
                    <a:pt x="315003" y="54610"/>
                  </a:lnTo>
                  <a:lnTo>
                    <a:pt x="311708" y="50724"/>
                  </a:lnTo>
                  <a:close/>
                </a:path>
                <a:path w="541654" h="92710">
                  <a:moveTo>
                    <a:pt x="317262" y="28828"/>
                  </a:moveTo>
                  <a:lnTo>
                    <a:pt x="313792" y="31702"/>
                  </a:lnTo>
                  <a:lnTo>
                    <a:pt x="313744" y="31876"/>
                  </a:lnTo>
                  <a:lnTo>
                    <a:pt x="315706" y="34370"/>
                  </a:lnTo>
                  <a:lnTo>
                    <a:pt x="315768" y="35178"/>
                  </a:lnTo>
                  <a:lnTo>
                    <a:pt x="314187" y="48767"/>
                  </a:lnTo>
                  <a:lnTo>
                    <a:pt x="311773" y="50673"/>
                  </a:lnTo>
                  <a:lnTo>
                    <a:pt x="315003" y="54610"/>
                  </a:lnTo>
                  <a:lnTo>
                    <a:pt x="322136" y="55244"/>
                  </a:lnTo>
                  <a:lnTo>
                    <a:pt x="329398" y="55770"/>
                  </a:lnTo>
                  <a:lnTo>
                    <a:pt x="335559" y="50546"/>
                  </a:lnTo>
                  <a:lnTo>
                    <a:pt x="336776" y="36659"/>
                  </a:lnTo>
                  <a:lnTo>
                    <a:pt x="336665" y="36152"/>
                  </a:lnTo>
                  <a:lnTo>
                    <a:pt x="331549" y="29996"/>
                  </a:lnTo>
                  <a:lnTo>
                    <a:pt x="324395" y="29463"/>
                  </a:lnTo>
                  <a:lnTo>
                    <a:pt x="317262" y="28828"/>
                  </a:lnTo>
                  <a:close/>
                </a:path>
                <a:path w="541654" h="92710">
                  <a:moveTo>
                    <a:pt x="4773" y="37047"/>
                  </a:moveTo>
                  <a:lnTo>
                    <a:pt x="4061" y="37591"/>
                  </a:lnTo>
                  <a:lnTo>
                    <a:pt x="114" y="46100"/>
                  </a:lnTo>
                  <a:lnTo>
                    <a:pt x="0" y="46609"/>
                  </a:lnTo>
                  <a:lnTo>
                    <a:pt x="3102" y="52929"/>
                  </a:lnTo>
                  <a:lnTo>
                    <a:pt x="3215" y="53096"/>
                  </a:lnTo>
                  <a:lnTo>
                    <a:pt x="9093" y="54852"/>
                  </a:lnTo>
                  <a:lnTo>
                    <a:pt x="7771" y="54355"/>
                  </a:lnTo>
                  <a:lnTo>
                    <a:pt x="7108" y="53975"/>
                  </a:lnTo>
                  <a:lnTo>
                    <a:pt x="2522" y="50724"/>
                  </a:lnTo>
                  <a:lnTo>
                    <a:pt x="2415" y="50461"/>
                  </a:lnTo>
                  <a:lnTo>
                    <a:pt x="1537" y="44957"/>
                  </a:lnTo>
                  <a:lnTo>
                    <a:pt x="3138" y="42766"/>
                  </a:lnTo>
                  <a:lnTo>
                    <a:pt x="3240" y="41655"/>
                  </a:lnTo>
                  <a:lnTo>
                    <a:pt x="4773" y="37047"/>
                  </a:lnTo>
                  <a:close/>
                </a:path>
                <a:path w="541654" h="92710">
                  <a:moveTo>
                    <a:pt x="483898" y="51001"/>
                  </a:moveTo>
                  <a:lnTo>
                    <a:pt x="474889" y="54482"/>
                  </a:lnTo>
                  <a:lnTo>
                    <a:pt x="474755" y="54787"/>
                  </a:lnTo>
                  <a:lnTo>
                    <a:pt x="483898" y="51001"/>
                  </a:lnTo>
                  <a:close/>
                </a:path>
                <a:path w="541654" h="92710">
                  <a:moveTo>
                    <a:pt x="92224" y="28712"/>
                  </a:moveTo>
                  <a:lnTo>
                    <a:pt x="78621" y="29717"/>
                  </a:lnTo>
                  <a:lnTo>
                    <a:pt x="71742" y="29972"/>
                  </a:lnTo>
                  <a:lnTo>
                    <a:pt x="64987" y="30099"/>
                  </a:lnTo>
                  <a:lnTo>
                    <a:pt x="64523" y="30583"/>
                  </a:lnTo>
                  <a:lnTo>
                    <a:pt x="64853" y="30606"/>
                  </a:lnTo>
                  <a:lnTo>
                    <a:pt x="69434" y="36067"/>
                  </a:lnTo>
                  <a:lnTo>
                    <a:pt x="69546" y="37494"/>
                  </a:lnTo>
                  <a:lnTo>
                    <a:pt x="68599" y="48387"/>
                  </a:lnTo>
                  <a:lnTo>
                    <a:pt x="68488" y="49421"/>
                  </a:lnTo>
                  <a:lnTo>
                    <a:pt x="64222" y="52929"/>
                  </a:lnTo>
                  <a:lnTo>
                    <a:pt x="64135" y="53212"/>
                  </a:lnTo>
                  <a:lnTo>
                    <a:pt x="65078" y="54156"/>
                  </a:lnTo>
                  <a:lnTo>
                    <a:pt x="66530" y="54228"/>
                  </a:lnTo>
                  <a:lnTo>
                    <a:pt x="78399" y="54610"/>
                  </a:lnTo>
                  <a:lnTo>
                    <a:pt x="84015" y="49303"/>
                  </a:lnTo>
                  <a:lnTo>
                    <a:pt x="84141" y="46174"/>
                  </a:lnTo>
                  <a:lnTo>
                    <a:pt x="84389" y="38255"/>
                  </a:lnTo>
                  <a:lnTo>
                    <a:pt x="84345" y="35687"/>
                  </a:lnTo>
                  <a:lnTo>
                    <a:pt x="79161" y="30225"/>
                  </a:lnTo>
                  <a:lnTo>
                    <a:pt x="75674" y="30099"/>
                  </a:lnTo>
                  <a:lnTo>
                    <a:pt x="67007" y="30099"/>
                  </a:lnTo>
                  <a:lnTo>
                    <a:pt x="72186" y="29972"/>
                  </a:lnTo>
                  <a:lnTo>
                    <a:pt x="91158" y="29972"/>
                  </a:lnTo>
                  <a:lnTo>
                    <a:pt x="92224" y="28712"/>
                  </a:lnTo>
                  <a:close/>
                </a:path>
                <a:path w="541654" h="92710">
                  <a:moveTo>
                    <a:pt x="65078" y="54156"/>
                  </a:moveTo>
                  <a:lnTo>
                    <a:pt x="71645" y="54482"/>
                  </a:lnTo>
                  <a:lnTo>
                    <a:pt x="74443" y="54482"/>
                  </a:lnTo>
                  <a:lnTo>
                    <a:pt x="66530" y="54228"/>
                  </a:lnTo>
                  <a:lnTo>
                    <a:pt x="65078" y="54156"/>
                  </a:lnTo>
                  <a:close/>
                </a:path>
                <a:path w="541654" h="92710">
                  <a:moveTo>
                    <a:pt x="91158" y="29972"/>
                  </a:moveTo>
                  <a:lnTo>
                    <a:pt x="72186" y="29972"/>
                  </a:lnTo>
                  <a:lnTo>
                    <a:pt x="79161" y="30225"/>
                  </a:lnTo>
                  <a:lnTo>
                    <a:pt x="84345" y="35687"/>
                  </a:lnTo>
                  <a:lnTo>
                    <a:pt x="84389" y="38255"/>
                  </a:lnTo>
                  <a:lnTo>
                    <a:pt x="84141" y="46174"/>
                  </a:lnTo>
                  <a:lnTo>
                    <a:pt x="84015" y="49303"/>
                  </a:lnTo>
                  <a:lnTo>
                    <a:pt x="78533" y="54482"/>
                  </a:lnTo>
                  <a:lnTo>
                    <a:pt x="79028" y="54482"/>
                  </a:lnTo>
                  <a:lnTo>
                    <a:pt x="86420" y="54228"/>
                  </a:lnTo>
                  <a:lnTo>
                    <a:pt x="94258" y="53820"/>
                  </a:lnTo>
                  <a:lnTo>
                    <a:pt x="88310" y="48640"/>
                  </a:lnTo>
                  <a:lnTo>
                    <a:pt x="87106" y="35178"/>
                  </a:lnTo>
                  <a:lnTo>
                    <a:pt x="87209" y="34635"/>
                  </a:lnTo>
                  <a:lnTo>
                    <a:pt x="91158" y="29972"/>
                  </a:lnTo>
                  <a:close/>
                </a:path>
                <a:path w="541654" h="92710">
                  <a:moveTo>
                    <a:pt x="64019" y="53096"/>
                  </a:moveTo>
                  <a:lnTo>
                    <a:pt x="62863" y="54046"/>
                  </a:lnTo>
                  <a:lnTo>
                    <a:pt x="65078" y="54156"/>
                  </a:lnTo>
                  <a:lnTo>
                    <a:pt x="64019" y="53096"/>
                  </a:lnTo>
                  <a:close/>
                </a:path>
                <a:path w="541654" h="92710">
                  <a:moveTo>
                    <a:pt x="59893" y="53861"/>
                  </a:moveTo>
                  <a:lnTo>
                    <a:pt x="62796" y="54101"/>
                  </a:lnTo>
                  <a:lnTo>
                    <a:pt x="61413" y="53975"/>
                  </a:lnTo>
                  <a:lnTo>
                    <a:pt x="59893" y="53861"/>
                  </a:lnTo>
                  <a:close/>
                </a:path>
                <a:path w="541654" h="92710">
                  <a:moveTo>
                    <a:pt x="51028" y="29972"/>
                  </a:moveTo>
                  <a:lnTo>
                    <a:pt x="50893" y="30173"/>
                  </a:lnTo>
                  <a:lnTo>
                    <a:pt x="54388" y="30861"/>
                  </a:lnTo>
                  <a:lnTo>
                    <a:pt x="58095" y="36486"/>
                  </a:lnTo>
                  <a:lnTo>
                    <a:pt x="58204" y="37397"/>
                  </a:lnTo>
                  <a:lnTo>
                    <a:pt x="55777" y="49149"/>
                  </a:lnTo>
                  <a:lnTo>
                    <a:pt x="50166" y="52831"/>
                  </a:lnTo>
                  <a:lnTo>
                    <a:pt x="50054" y="52971"/>
                  </a:lnTo>
                  <a:lnTo>
                    <a:pt x="52068" y="53212"/>
                  </a:lnTo>
                  <a:lnTo>
                    <a:pt x="61413" y="53975"/>
                  </a:lnTo>
                  <a:lnTo>
                    <a:pt x="62863" y="54046"/>
                  </a:lnTo>
                  <a:lnTo>
                    <a:pt x="64019" y="53096"/>
                  </a:lnTo>
                  <a:lnTo>
                    <a:pt x="59946" y="49022"/>
                  </a:lnTo>
                  <a:lnTo>
                    <a:pt x="59697" y="38255"/>
                  </a:lnTo>
                  <a:lnTo>
                    <a:pt x="59759" y="35560"/>
                  </a:lnTo>
                  <a:lnTo>
                    <a:pt x="64523" y="30583"/>
                  </a:lnTo>
                  <a:lnTo>
                    <a:pt x="57814" y="30099"/>
                  </a:lnTo>
                  <a:lnTo>
                    <a:pt x="55741" y="30025"/>
                  </a:lnTo>
                  <a:lnTo>
                    <a:pt x="51028" y="29972"/>
                  </a:lnTo>
                  <a:close/>
                </a:path>
                <a:path w="541654" h="92710">
                  <a:moveTo>
                    <a:pt x="516556" y="51172"/>
                  </a:moveTo>
                  <a:lnTo>
                    <a:pt x="512105" y="53975"/>
                  </a:lnTo>
                  <a:lnTo>
                    <a:pt x="516556" y="51172"/>
                  </a:lnTo>
                  <a:close/>
                </a:path>
                <a:path w="541654" h="92710">
                  <a:moveTo>
                    <a:pt x="515418" y="48045"/>
                  </a:moveTo>
                  <a:lnTo>
                    <a:pt x="509971" y="49397"/>
                  </a:lnTo>
                  <a:lnTo>
                    <a:pt x="509889" y="51307"/>
                  </a:lnTo>
                  <a:lnTo>
                    <a:pt x="512070" y="53997"/>
                  </a:lnTo>
                  <a:lnTo>
                    <a:pt x="517679" y="50461"/>
                  </a:lnTo>
                  <a:lnTo>
                    <a:pt x="515418" y="48045"/>
                  </a:lnTo>
                  <a:close/>
                </a:path>
                <a:path w="541654" h="92710">
                  <a:moveTo>
                    <a:pt x="50054" y="52971"/>
                  </a:moveTo>
                  <a:lnTo>
                    <a:pt x="59893" y="53861"/>
                  </a:lnTo>
                  <a:lnTo>
                    <a:pt x="52068" y="53212"/>
                  </a:lnTo>
                  <a:lnTo>
                    <a:pt x="50054" y="52971"/>
                  </a:lnTo>
                  <a:close/>
                </a:path>
                <a:path w="541654" h="92710">
                  <a:moveTo>
                    <a:pt x="13033" y="35940"/>
                  </a:moveTo>
                  <a:lnTo>
                    <a:pt x="7382" y="36956"/>
                  </a:lnTo>
                  <a:lnTo>
                    <a:pt x="3382" y="42433"/>
                  </a:lnTo>
                  <a:lnTo>
                    <a:pt x="3264" y="42766"/>
                  </a:lnTo>
                  <a:lnTo>
                    <a:pt x="7690" y="51688"/>
                  </a:lnTo>
                  <a:lnTo>
                    <a:pt x="7788" y="51829"/>
                  </a:lnTo>
                  <a:lnTo>
                    <a:pt x="13107" y="53848"/>
                  </a:lnTo>
                  <a:lnTo>
                    <a:pt x="18496" y="51815"/>
                  </a:lnTo>
                  <a:lnTo>
                    <a:pt x="19084" y="51577"/>
                  </a:lnTo>
                  <a:lnTo>
                    <a:pt x="19183" y="51435"/>
                  </a:lnTo>
                  <a:lnTo>
                    <a:pt x="22793" y="49421"/>
                  </a:lnTo>
                  <a:lnTo>
                    <a:pt x="22708" y="49275"/>
                  </a:lnTo>
                  <a:lnTo>
                    <a:pt x="19876" y="46609"/>
                  </a:lnTo>
                  <a:lnTo>
                    <a:pt x="19262" y="38862"/>
                  </a:lnTo>
                  <a:lnTo>
                    <a:pt x="17078" y="38862"/>
                  </a:lnTo>
                  <a:lnTo>
                    <a:pt x="13033" y="35940"/>
                  </a:lnTo>
                  <a:close/>
                </a:path>
                <a:path w="541654" h="92710">
                  <a:moveTo>
                    <a:pt x="19084" y="51577"/>
                  </a:moveTo>
                  <a:lnTo>
                    <a:pt x="17512" y="52203"/>
                  </a:lnTo>
                  <a:lnTo>
                    <a:pt x="13107" y="53848"/>
                  </a:lnTo>
                  <a:lnTo>
                    <a:pt x="17474" y="53848"/>
                  </a:lnTo>
                  <a:lnTo>
                    <a:pt x="19084" y="51577"/>
                  </a:lnTo>
                  <a:close/>
                </a:path>
                <a:path w="541654" h="92710">
                  <a:moveTo>
                    <a:pt x="96797" y="53663"/>
                  </a:moveTo>
                  <a:lnTo>
                    <a:pt x="94258" y="53820"/>
                  </a:lnTo>
                  <a:lnTo>
                    <a:pt x="96797" y="53663"/>
                  </a:lnTo>
                  <a:close/>
                </a:path>
                <a:path w="541654" h="92710">
                  <a:moveTo>
                    <a:pt x="296422" y="26495"/>
                  </a:moveTo>
                  <a:lnTo>
                    <a:pt x="291420" y="30542"/>
                  </a:lnTo>
                  <a:lnTo>
                    <a:pt x="292352" y="31519"/>
                  </a:lnTo>
                  <a:lnTo>
                    <a:pt x="292456" y="37591"/>
                  </a:lnTo>
                  <a:lnTo>
                    <a:pt x="292331" y="43687"/>
                  </a:lnTo>
                  <a:lnTo>
                    <a:pt x="292204" y="46174"/>
                  </a:lnTo>
                  <a:lnTo>
                    <a:pt x="290225" y="48084"/>
                  </a:lnTo>
                  <a:lnTo>
                    <a:pt x="293524" y="52197"/>
                  </a:lnTo>
                  <a:lnTo>
                    <a:pt x="307755" y="53843"/>
                  </a:lnTo>
                  <a:lnTo>
                    <a:pt x="311624" y="50790"/>
                  </a:lnTo>
                  <a:lnTo>
                    <a:pt x="311556" y="50546"/>
                  </a:lnTo>
                  <a:lnTo>
                    <a:pt x="309726" y="48387"/>
                  </a:lnTo>
                  <a:lnTo>
                    <a:pt x="310922" y="34635"/>
                  </a:lnTo>
                  <a:lnTo>
                    <a:pt x="311021" y="33997"/>
                  </a:lnTo>
                  <a:lnTo>
                    <a:pt x="313581" y="31876"/>
                  </a:lnTo>
                  <a:lnTo>
                    <a:pt x="313463" y="31519"/>
                  </a:lnTo>
                  <a:lnTo>
                    <a:pt x="310766" y="28091"/>
                  </a:lnTo>
                  <a:lnTo>
                    <a:pt x="296422" y="26495"/>
                  </a:lnTo>
                  <a:close/>
                </a:path>
                <a:path w="541654" h="92710">
                  <a:moveTo>
                    <a:pt x="106546" y="27559"/>
                  </a:moveTo>
                  <a:lnTo>
                    <a:pt x="99224" y="28066"/>
                  </a:lnTo>
                  <a:lnTo>
                    <a:pt x="92224" y="28712"/>
                  </a:lnTo>
                  <a:lnTo>
                    <a:pt x="87209" y="34635"/>
                  </a:lnTo>
                  <a:lnTo>
                    <a:pt x="87106" y="35178"/>
                  </a:lnTo>
                  <a:lnTo>
                    <a:pt x="88310" y="48640"/>
                  </a:lnTo>
                  <a:lnTo>
                    <a:pt x="94258" y="53820"/>
                  </a:lnTo>
                  <a:lnTo>
                    <a:pt x="96797" y="53663"/>
                  </a:lnTo>
                  <a:lnTo>
                    <a:pt x="108245" y="52883"/>
                  </a:lnTo>
                  <a:lnTo>
                    <a:pt x="113493" y="46862"/>
                  </a:lnTo>
                  <a:lnTo>
                    <a:pt x="112591" y="32892"/>
                  </a:lnTo>
                  <a:lnTo>
                    <a:pt x="106546" y="27559"/>
                  </a:lnTo>
                  <a:close/>
                </a:path>
                <a:path w="541654" h="92710">
                  <a:moveTo>
                    <a:pt x="293574" y="52203"/>
                  </a:moveTo>
                  <a:lnTo>
                    <a:pt x="300737" y="53096"/>
                  </a:lnTo>
                  <a:lnTo>
                    <a:pt x="307202" y="53784"/>
                  </a:lnTo>
                  <a:lnTo>
                    <a:pt x="293574" y="52203"/>
                  </a:lnTo>
                  <a:close/>
                </a:path>
                <a:path w="541654" h="92710">
                  <a:moveTo>
                    <a:pt x="108245" y="52883"/>
                  </a:moveTo>
                  <a:lnTo>
                    <a:pt x="96797" y="53663"/>
                  </a:lnTo>
                  <a:lnTo>
                    <a:pt x="108140" y="52961"/>
                  </a:lnTo>
                  <a:close/>
                </a:path>
                <a:path w="541654" h="92710">
                  <a:moveTo>
                    <a:pt x="463367" y="35024"/>
                  </a:moveTo>
                  <a:lnTo>
                    <a:pt x="461577" y="36829"/>
                  </a:lnTo>
                  <a:lnTo>
                    <a:pt x="461459" y="40482"/>
                  </a:lnTo>
                  <a:lnTo>
                    <a:pt x="461586" y="51410"/>
                  </a:lnTo>
                  <a:lnTo>
                    <a:pt x="463638" y="53426"/>
                  </a:lnTo>
                  <a:lnTo>
                    <a:pt x="465829" y="50926"/>
                  </a:lnTo>
                  <a:lnTo>
                    <a:pt x="465711" y="46862"/>
                  </a:lnTo>
                  <a:lnTo>
                    <a:pt x="465109" y="36575"/>
                  </a:lnTo>
                  <a:lnTo>
                    <a:pt x="463367" y="35024"/>
                  </a:lnTo>
                  <a:close/>
                </a:path>
                <a:path w="541654" h="92710">
                  <a:moveTo>
                    <a:pt x="64523" y="30583"/>
                  </a:moveTo>
                  <a:lnTo>
                    <a:pt x="59759" y="35560"/>
                  </a:lnTo>
                  <a:lnTo>
                    <a:pt x="59697" y="38255"/>
                  </a:lnTo>
                  <a:lnTo>
                    <a:pt x="59946" y="49022"/>
                  </a:lnTo>
                  <a:lnTo>
                    <a:pt x="64019" y="53096"/>
                  </a:lnTo>
                  <a:lnTo>
                    <a:pt x="68488" y="49421"/>
                  </a:lnTo>
                  <a:lnTo>
                    <a:pt x="69546" y="37494"/>
                  </a:lnTo>
                  <a:lnTo>
                    <a:pt x="69434" y="36067"/>
                  </a:lnTo>
                  <a:lnTo>
                    <a:pt x="64853" y="30606"/>
                  </a:lnTo>
                  <a:lnTo>
                    <a:pt x="64523" y="30583"/>
                  </a:lnTo>
                  <a:close/>
                </a:path>
                <a:path w="541654" h="92710">
                  <a:moveTo>
                    <a:pt x="48255" y="52755"/>
                  </a:moveTo>
                  <a:lnTo>
                    <a:pt x="49780" y="53086"/>
                  </a:lnTo>
                  <a:lnTo>
                    <a:pt x="49954" y="52971"/>
                  </a:lnTo>
                  <a:lnTo>
                    <a:pt x="48255" y="52755"/>
                  </a:lnTo>
                  <a:close/>
                </a:path>
                <a:path w="541654" h="92710">
                  <a:moveTo>
                    <a:pt x="519825" y="47794"/>
                  </a:moveTo>
                  <a:lnTo>
                    <a:pt x="519762" y="48084"/>
                  </a:lnTo>
                  <a:lnTo>
                    <a:pt x="522029" y="52666"/>
                  </a:lnTo>
                  <a:lnTo>
                    <a:pt x="533222" y="53086"/>
                  </a:lnTo>
                  <a:lnTo>
                    <a:pt x="536062" y="50838"/>
                  </a:lnTo>
                  <a:lnTo>
                    <a:pt x="536172" y="50291"/>
                  </a:lnTo>
                  <a:lnTo>
                    <a:pt x="529240" y="50291"/>
                  </a:lnTo>
                  <a:lnTo>
                    <a:pt x="521082" y="49402"/>
                  </a:lnTo>
                  <a:lnTo>
                    <a:pt x="519825" y="47794"/>
                  </a:lnTo>
                  <a:close/>
                </a:path>
                <a:path w="541654" h="92710">
                  <a:moveTo>
                    <a:pt x="536123" y="50790"/>
                  </a:moveTo>
                  <a:lnTo>
                    <a:pt x="533222" y="53086"/>
                  </a:lnTo>
                  <a:lnTo>
                    <a:pt x="534096" y="53086"/>
                  </a:lnTo>
                  <a:lnTo>
                    <a:pt x="534878" y="52450"/>
                  </a:lnTo>
                  <a:lnTo>
                    <a:pt x="536047" y="51172"/>
                  </a:lnTo>
                  <a:lnTo>
                    <a:pt x="536123" y="50790"/>
                  </a:lnTo>
                  <a:close/>
                </a:path>
                <a:path w="541654" h="92710">
                  <a:moveTo>
                    <a:pt x="48097" y="50800"/>
                  </a:moveTo>
                  <a:lnTo>
                    <a:pt x="39222" y="50800"/>
                  </a:lnTo>
                  <a:lnTo>
                    <a:pt x="48255" y="52755"/>
                  </a:lnTo>
                  <a:lnTo>
                    <a:pt x="49969" y="52961"/>
                  </a:lnTo>
                  <a:lnTo>
                    <a:pt x="49859" y="52755"/>
                  </a:lnTo>
                  <a:lnTo>
                    <a:pt x="48097" y="50800"/>
                  </a:lnTo>
                  <a:close/>
                </a:path>
                <a:path w="541654" h="92710">
                  <a:moveTo>
                    <a:pt x="50833" y="30161"/>
                  </a:moveTo>
                  <a:lnTo>
                    <a:pt x="45669" y="35178"/>
                  </a:lnTo>
                  <a:lnTo>
                    <a:pt x="45579" y="48005"/>
                  </a:lnTo>
                  <a:lnTo>
                    <a:pt x="50017" y="52930"/>
                  </a:lnTo>
                  <a:lnTo>
                    <a:pt x="55777" y="49149"/>
                  </a:lnTo>
                  <a:lnTo>
                    <a:pt x="58204" y="37397"/>
                  </a:lnTo>
                  <a:lnTo>
                    <a:pt x="58095" y="36486"/>
                  </a:lnTo>
                  <a:lnTo>
                    <a:pt x="54388" y="30861"/>
                  </a:lnTo>
                  <a:lnTo>
                    <a:pt x="50833" y="30161"/>
                  </a:lnTo>
                  <a:close/>
                </a:path>
                <a:path w="541654" h="92710">
                  <a:moveTo>
                    <a:pt x="487409" y="49645"/>
                  </a:moveTo>
                  <a:lnTo>
                    <a:pt x="484100" y="50926"/>
                  </a:lnTo>
                  <a:lnTo>
                    <a:pt x="484018" y="51180"/>
                  </a:lnTo>
                  <a:lnTo>
                    <a:pt x="485679" y="52929"/>
                  </a:lnTo>
                  <a:lnTo>
                    <a:pt x="487287" y="51307"/>
                  </a:lnTo>
                  <a:lnTo>
                    <a:pt x="487409" y="49645"/>
                  </a:lnTo>
                  <a:close/>
                </a:path>
                <a:path w="541654" h="92710">
                  <a:moveTo>
                    <a:pt x="123345" y="27559"/>
                  </a:moveTo>
                  <a:lnTo>
                    <a:pt x="106546" y="27559"/>
                  </a:lnTo>
                  <a:lnTo>
                    <a:pt x="112591" y="32892"/>
                  </a:lnTo>
                  <a:lnTo>
                    <a:pt x="113493" y="46862"/>
                  </a:lnTo>
                  <a:lnTo>
                    <a:pt x="108245" y="52883"/>
                  </a:lnTo>
                  <a:lnTo>
                    <a:pt x="124770" y="52069"/>
                  </a:lnTo>
                  <a:lnTo>
                    <a:pt x="128527" y="51942"/>
                  </a:lnTo>
                  <a:lnTo>
                    <a:pt x="125488" y="51942"/>
                  </a:lnTo>
                  <a:lnTo>
                    <a:pt x="119532" y="46354"/>
                  </a:lnTo>
                  <a:lnTo>
                    <a:pt x="119156" y="32512"/>
                  </a:lnTo>
                  <a:lnTo>
                    <a:pt x="119262" y="31876"/>
                  </a:lnTo>
                  <a:lnTo>
                    <a:pt x="123345" y="27559"/>
                  </a:lnTo>
                  <a:close/>
                </a:path>
                <a:path w="541654" h="92710">
                  <a:moveTo>
                    <a:pt x="39222" y="50800"/>
                  </a:moveTo>
                  <a:lnTo>
                    <a:pt x="39079" y="50803"/>
                  </a:lnTo>
                  <a:lnTo>
                    <a:pt x="47830" y="52704"/>
                  </a:lnTo>
                  <a:lnTo>
                    <a:pt x="48255" y="52755"/>
                  </a:lnTo>
                  <a:lnTo>
                    <a:pt x="39222" y="50800"/>
                  </a:lnTo>
                  <a:close/>
                </a:path>
                <a:path w="541654" h="92710">
                  <a:moveTo>
                    <a:pt x="519735" y="48029"/>
                  </a:moveTo>
                  <a:lnTo>
                    <a:pt x="519164" y="49529"/>
                  </a:lnTo>
                  <a:lnTo>
                    <a:pt x="517685" y="50461"/>
                  </a:lnTo>
                  <a:lnTo>
                    <a:pt x="519659" y="52577"/>
                  </a:lnTo>
                  <a:lnTo>
                    <a:pt x="522029" y="52666"/>
                  </a:lnTo>
                  <a:lnTo>
                    <a:pt x="519735" y="48029"/>
                  </a:lnTo>
                  <a:close/>
                </a:path>
                <a:path w="541654" h="92710">
                  <a:moveTo>
                    <a:pt x="290225" y="48084"/>
                  </a:moveTo>
                  <a:lnTo>
                    <a:pt x="286358" y="51815"/>
                  </a:lnTo>
                  <a:lnTo>
                    <a:pt x="293574" y="52203"/>
                  </a:lnTo>
                  <a:lnTo>
                    <a:pt x="290225" y="48084"/>
                  </a:lnTo>
                  <a:close/>
                </a:path>
                <a:path w="541654" h="92710">
                  <a:moveTo>
                    <a:pt x="139212" y="25758"/>
                  </a:moveTo>
                  <a:lnTo>
                    <a:pt x="131947" y="25907"/>
                  </a:lnTo>
                  <a:lnTo>
                    <a:pt x="124693" y="26132"/>
                  </a:lnTo>
                  <a:lnTo>
                    <a:pt x="119262" y="31876"/>
                  </a:lnTo>
                  <a:lnTo>
                    <a:pt x="119156" y="32512"/>
                  </a:lnTo>
                  <a:lnTo>
                    <a:pt x="119532" y="46354"/>
                  </a:lnTo>
                  <a:lnTo>
                    <a:pt x="125488" y="51942"/>
                  </a:lnTo>
                  <a:lnTo>
                    <a:pt x="132286" y="51815"/>
                  </a:lnTo>
                  <a:lnTo>
                    <a:pt x="139800" y="51562"/>
                  </a:lnTo>
                  <a:lnTo>
                    <a:pt x="145445" y="45592"/>
                  </a:lnTo>
                  <a:lnTo>
                    <a:pt x="145065" y="31496"/>
                  </a:lnTo>
                  <a:lnTo>
                    <a:pt x="144956" y="31267"/>
                  </a:lnTo>
                  <a:lnTo>
                    <a:pt x="139212" y="25758"/>
                  </a:lnTo>
                  <a:close/>
                </a:path>
                <a:path w="541654" h="92710">
                  <a:moveTo>
                    <a:pt x="131890" y="51829"/>
                  </a:moveTo>
                  <a:lnTo>
                    <a:pt x="125488" y="51942"/>
                  </a:lnTo>
                  <a:lnTo>
                    <a:pt x="128527" y="51942"/>
                  </a:lnTo>
                  <a:lnTo>
                    <a:pt x="131890" y="51829"/>
                  </a:lnTo>
                  <a:close/>
                </a:path>
                <a:path w="541654" h="92710">
                  <a:moveTo>
                    <a:pt x="492357" y="47571"/>
                  </a:moveTo>
                  <a:lnTo>
                    <a:pt x="488293" y="49303"/>
                  </a:lnTo>
                  <a:lnTo>
                    <a:pt x="494196" y="51896"/>
                  </a:lnTo>
                  <a:lnTo>
                    <a:pt x="494647" y="50546"/>
                  </a:lnTo>
                  <a:lnTo>
                    <a:pt x="492604" y="49022"/>
                  </a:lnTo>
                  <a:lnTo>
                    <a:pt x="492357" y="47571"/>
                  </a:lnTo>
                  <a:close/>
                </a:path>
                <a:path w="541654" h="92710">
                  <a:moveTo>
                    <a:pt x="168886" y="25400"/>
                  </a:moveTo>
                  <a:lnTo>
                    <a:pt x="150409" y="25526"/>
                  </a:lnTo>
                  <a:lnTo>
                    <a:pt x="139212" y="25758"/>
                  </a:lnTo>
                  <a:lnTo>
                    <a:pt x="144956" y="31267"/>
                  </a:lnTo>
                  <a:lnTo>
                    <a:pt x="145065" y="31496"/>
                  </a:lnTo>
                  <a:lnTo>
                    <a:pt x="145445" y="45592"/>
                  </a:lnTo>
                  <a:lnTo>
                    <a:pt x="139800" y="51562"/>
                  </a:lnTo>
                  <a:lnTo>
                    <a:pt x="131890" y="51829"/>
                  </a:lnTo>
                  <a:lnTo>
                    <a:pt x="150937" y="51435"/>
                  </a:lnTo>
                  <a:lnTo>
                    <a:pt x="198687" y="51435"/>
                  </a:lnTo>
                  <a:lnTo>
                    <a:pt x="192879" y="45592"/>
                  </a:lnTo>
                  <a:lnTo>
                    <a:pt x="192997" y="31241"/>
                  </a:lnTo>
                  <a:lnTo>
                    <a:pt x="198672" y="25526"/>
                  </a:lnTo>
                  <a:lnTo>
                    <a:pt x="168886" y="25400"/>
                  </a:lnTo>
                  <a:close/>
                </a:path>
                <a:path w="541654" h="92710">
                  <a:moveTo>
                    <a:pt x="272414" y="25680"/>
                  </a:moveTo>
                  <a:lnTo>
                    <a:pt x="266728" y="31166"/>
                  </a:lnTo>
                  <a:lnTo>
                    <a:pt x="266606" y="33400"/>
                  </a:lnTo>
                  <a:lnTo>
                    <a:pt x="266355" y="45592"/>
                  </a:lnTo>
                  <a:lnTo>
                    <a:pt x="272040" y="51562"/>
                  </a:lnTo>
                  <a:lnTo>
                    <a:pt x="286358" y="51815"/>
                  </a:lnTo>
                  <a:lnTo>
                    <a:pt x="290225" y="48084"/>
                  </a:lnTo>
                  <a:lnTo>
                    <a:pt x="288520" y="45960"/>
                  </a:lnTo>
                  <a:lnTo>
                    <a:pt x="288636" y="44068"/>
                  </a:lnTo>
                  <a:lnTo>
                    <a:pt x="290029" y="32090"/>
                  </a:lnTo>
                  <a:lnTo>
                    <a:pt x="290146" y="31572"/>
                  </a:lnTo>
                  <a:lnTo>
                    <a:pt x="291401" y="30542"/>
                  </a:lnTo>
                  <a:lnTo>
                    <a:pt x="286878" y="25907"/>
                  </a:lnTo>
                  <a:lnTo>
                    <a:pt x="279616" y="25779"/>
                  </a:lnTo>
                  <a:lnTo>
                    <a:pt x="272414" y="25680"/>
                  </a:lnTo>
                  <a:close/>
                </a:path>
                <a:path w="541654" h="92710">
                  <a:moveTo>
                    <a:pt x="271798" y="51307"/>
                  </a:moveTo>
                  <a:lnTo>
                    <a:pt x="242524" y="51307"/>
                  </a:lnTo>
                  <a:lnTo>
                    <a:pt x="279199" y="51688"/>
                  </a:lnTo>
                  <a:lnTo>
                    <a:pt x="272040" y="51562"/>
                  </a:lnTo>
                  <a:lnTo>
                    <a:pt x="271798" y="51307"/>
                  </a:lnTo>
                  <a:close/>
                </a:path>
                <a:path w="541654" h="92710">
                  <a:moveTo>
                    <a:pt x="22837" y="49397"/>
                  </a:moveTo>
                  <a:lnTo>
                    <a:pt x="19183" y="51435"/>
                  </a:lnTo>
                  <a:lnTo>
                    <a:pt x="19084" y="51577"/>
                  </a:lnTo>
                  <a:lnTo>
                    <a:pt x="24545" y="50926"/>
                  </a:lnTo>
                  <a:lnTo>
                    <a:pt x="22837" y="49397"/>
                  </a:lnTo>
                  <a:close/>
                </a:path>
                <a:path w="541654" h="92710">
                  <a:moveTo>
                    <a:pt x="205833" y="25506"/>
                  </a:moveTo>
                  <a:lnTo>
                    <a:pt x="198672" y="25526"/>
                  </a:lnTo>
                  <a:lnTo>
                    <a:pt x="192997" y="31241"/>
                  </a:lnTo>
                  <a:lnTo>
                    <a:pt x="192879" y="45592"/>
                  </a:lnTo>
                  <a:lnTo>
                    <a:pt x="198687" y="51435"/>
                  </a:lnTo>
                  <a:lnTo>
                    <a:pt x="213034" y="51410"/>
                  </a:lnTo>
                  <a:lnTo>
                    <a:pt x="218810" y="45592"/>
                  </a:lnTo>
                  <a:lnTo>
                    <a:pt x="218690" y="31132"/>
                  </a:lnTo>
                  <a:lnTo>
                    <a:pt x="212994" y="25526"/>
                  </a:lnTo>
                  <a:lnTo>
                    <a:pt x="205833" y="25506"/>
                  </a:lnTo>
                  <a:close/>
                </a:path>
                <a:path w="541654" h="92710">
                  <a:moveTo>
                    <a:pt x="213034" y="51410"/>
                  </a:moveTo>
                  <a:lnTo>
                    <a:pt x="205847" y="51435"/>
                  </a:lnTo>
                  <a:lnTo>
                    <a:pt x="213009" y="51435"/>
                  </a:lnTo>
                  <a:close/>
                </a:path>
                <a:path w="541654" h="92710">
                  <a:moveTo>
                    <a:pt x="242784" y="25400"/>
                  </a:moveTo>
                  <a:lnTo>
                    <a:pt x="212994" y="25526"/>
                  </a:lnTo>
                  <a:lnTo>
                    <a:pt x="218690" y="31132"/>
                  </a:lnTo>
                  <a:lnTo>
                    <a:pt x="218810" y="45592"/>
                  </a:lnTo>
                  <a:lnTo>
                    <a:pt x="213034" y="51410"/>
                  </a:lnTo>
                  <a:lnTo>
                    <a:pt x="271798" y="51307"/>
                  </a:lnTo>
                  <a:lnTo>
                    <a:pt x="266355" y="45592"/>
                  </a:lnTo>
                  <a:lnTo>
                    <a:pt x="266606" y="33400"/>
                  </a:lnTo>
                  <a:lnTo>
                    <a:pt x="266728" y="31166"/>
                  </a:lnTo>
                  <a:lnTo>
                    <a:pt x="272414" y="25680"/>
                  </a:lnTo>
                  <a:lnTo>
                    <a:pt x="242784" y="25400"/>
                  </a:lnTo>
                  <a:close/>
                </a:path>
                <a:path w="541654" h="92710">
                  <a:moveTo>
                    <a:pt x="509873" y="49421"/>
                  </a:moveTo>
                  <a:lnTo>
                    <a:pt x="508612" y="49734"/>
                  </a:lnTo>
                  <a:lnTo>
                    <a:pt x="509832" y="51238"/>
                  </a:lnTo>
                  <a:lnTo>
                    <a:pt x="509873" y="49421"/>
                  </a:lnTo>
                  <a:close/>
                </a:path>
                <a:path w="541654" h="92710">
                  <a:moveTo>
                    <a:pt x="537116" y="50004"/>
                  </a:moveTo>
                  <a:lnTo>
                    <a:pt x="536206" y="50724"/>
                  </a:lnTo>
                  <a:lnTo>
                    <a:pt x="536089" y="51126"/>
                  </a:lnTo>
                  <a:lnTo>
                    <a:pt x="537116" y="50004"/>
                  </a:lnTo>
                  <a:close/>
                </a:path>
                <a:path w="541654" h="92710">
                  <a:moveTo>
                    <a:pt x="484733" y="36218"/>
                  </a:moveTo>
                  <a:lnTo>
                    <a:pt x="484264" y="36659"/>
                  </a:lnTo>
                  <a:lnTo>
                    <a:pt x="484150" y="39786"/>
                  </a:lnTo>
                  <a:lnTo>
                    <a:pt x="483898" y="51001"/>
                  </a:lnTo>
                  <a:lnTo>
                    <a:pt x="487305" y="49645"/>
                  </a:lnTo>
                  <a:lnTo>
                    <a:pt x="487256" y="36829"/>
                  </a:lnTo>
                  <a:lnTo>
                    <a:pt x="487086" y="36659"/>
                  </a:lnTo>
                  <a:lnTo>
                    <a:pt x="485576" y="36322"/>
                  </a:lnTo>
                  <a:lnTo>
                    <a:pt x="485210" y="36322"/>
                  </a:lnTo>
                  <a:lnTo>
                    <a:pt x="484733" y="36218"/>
                  </a:lnTo>
                  <a:close/>
                </a:path>
                <a:path w="541654" h="92710">
                  <a:moveTo>
                    <a:pt x="29990" y="29600"/>
                  </a:moveTo>
                  <a:lnTo>
                    <a:pt x="27066" y="29820"/>
                  </a:lnTo>
                  <a:lnTo>
                    <a:pt x="23295" y="30173"/>
                  </a:lnTo>
                  <a:lnTo>
                    <a:pt x="20689" y="33274"/>
                  </a:lnTo>
                  <a:lnTo>
                    <a:pt x="20632" y="33642"/>
                  </a:lnTo>
                  <a:lnTo>
                    <a:pt x="24492" y="40548"/>
                  </a:lnTo>
                  <a:lnTo>
                    <a:pt x="24834" y="40766"/>
                  </a:lnTo>
                  <a:lnTo>
                    <a:pt x="25085" y="41528"/>
                  </a:lnTo>
                  <a:lnTo>
                    <a:pt x="25211" y="41835"/>
                  </a:lnTo>
                  <a:lnTo>
                    <a:pt x="25545" y="42433"/>
                  </a:lnTo>
                  <a:lnTo>
                    <a:pt x="25670" y="43306"/>
                  </a:lnTo>
                  <a:lnTo>
                    <a:pt x="27342" y="48387"/>
                  </a:lnTo>
                  <a:lnTo>
                    <a:pt x="27424" y="49275"/>
                  </a:lnTo>
                  <a:lnTo>
                    <a:pt x="26604" y="50926"/>
                  </a:lnTo>
                  <a:lnTo>
                    <a:pt x="34493" y="50926"/>
                  </a:lnTo>
                  <a:lnTo>
                    <a:pt x="35907" y="50889"/>
                  </a:lnTo>
                  <a:lnTo>
                    <a:pt x="37175" y="49645"/>
                  </a:lnTo>
                  <a:lnTo>
                    <a:pt x="37077" y="49397"/>
                  </a:lnTo>
                  <a:lnTo>
                    <a:pt x="34030" y="45212"/>
                  </a:lnTo>
                  <a:lnTo>
                    <a:pt x="35433" y="33145"/>
                  </a:lnTo>
                  <a:lnTo>
                    <a:pt x="37541" y="31479"/>
                  </a:lnTo>
                  <a:lnTo>
                    <a:pt x="37397" y="31114"/>
                  </a:lnTo>
                  <a:lnTo>
                    <a:pt x="35989" y="29717"/>
                  </a:lnTo>
                  <a:lnTo>
                    <a:pt x="29990" y="29600"/>
                  </a:lnTo>
                  <a:close/>
                </a:path>
                <a:path w="541654" h="92710">
                  <a:moveTo>
                    <a:pt x="35907" y="50889"/>
                  </a:moveTo>
                  <a:lnTo>
                    <a:pt x="34493" y="50926"/>
                  </a:lnTo>
                  <a:lnTo>
                    <a:pt x="35868" y="50926"/>
                  </a:lnTo>
                  <a:close/>
                </a:path>
                <a:path w="541654" h="92710">
                  <a:moveTo>
                    <a:pt x="37223" y="49598"/>
                  </a:moveTo>
                  <a:lnTo>
                    <a:pt x="35907" y="50889"/>
                  </a:lnTo>
                  <a:lnTo>
                    <a:pt x="39079" y="50803"/>
                  </a:lnTo>
                  <a:lnTo>
                    <a:pt x="37913" y="50546"/>
                  </a:lnTo>
                  <a:lnTo>
                    <a:pt x="37223" y="49598"/>
                  </a:lnTo>
                  <a:close/>
                </a:path>
                <a:path w="541654" h="92710">
                  <a:moveTo>
                    <a:pt x="487409" y="49603"/>
                  </a:moveTo>
                  <a:lnTo>
                    <a:pt x="484322" y="50838"/>
                  </a:lnTo>
                  <a:lnTo>
                    <a:pt x="487379" y="49657"/>
                  </a:lnTo>
                  <a:close/>
                </a:path>
                <a:path w="541654" h="92710">
                  <a:moveTo>
                    <a:pt x="41157" y="28714"/>
                  </a:moveTo>
                  <a:lnTo>
                    <a:pt x="41015" y="28733"/>
                  </a:lnTo>
                  <a:lnTo>
                    <a:pt x="37876" y="31214"/>
                  </a:lnTo>
                  <a:lnTo>
                    <a:pt x="37764" y="31479"/>
                  </a:lnTo>
                  <a:lnTo>
                    <a:pt x="40588" y="34280"/>
                  </a:lnTo>
                  <a:lnTo>
                    <a:pt x="40660" y="46227"/>
                  </a:lnTo>
                  <a:lnTo>
                    <a:pt x="37428" y="49397"/>
                  </a:lnTo>
                  <a:lnTo>
                    <a:pt x="37322" y="49734"/>
                  </a:lnTo>
                  <a:lnTo>
                    <a:pt x="37913" y="50546"/>
                  </a:lnTo>
                  <a:lnTo>
                    <a:pt x="39079" y="50803"/>
                  </a:lnTo>
                  <a:lnTo>
                    <a:pt x="39222" y="50800"/>
                  </a:lnTo>
                  <a:lnTo>
                    <a:pt x="48097" y="50800"/>
                  </a:lnTo>
                  <a:lnTo>
                    <a:pt x="45579" y="48005"/>
                  </a:lnTo>
                  <a:lnTo>
                    <a:pt x="45669" y="35178"/>
                  </a:lnTo>
                  <a:lnTo>
                    <a:pt x="50833" y="30161"/>
                  </a:lnTo>
                  <a:lnTo>
                    <a:pt x="47934" y="29590"/>
                  </a:lnTo>
                  <a:lnTo>
                    <a:pt x="43233" y="28960"/>
                  </a:lnTo>
                  <a:lnTo>
                    <a:pt x="41157" y="28714"/>
                  </a:lnTo>
                  <a:close/>
                </a:path>
                <a:path w="541654" h="92710">
                  <a:moveTo>
                    <a:pt x="501184" y="43461"/>
                  </a:moveTo>
                  <a:lnTo>
                    <a:pt x="497135" y="45435"/>
                  </a:lnTo>
                  <a:lnTo>
                    <a:pt x="497183" y="45960"/>
                  </a:lnTo>
                  <a:lnTo>
                    <a:pt x="497310" y="46481"/>
                  </a:lnTo>
                  <a:lnTo>
                    <a:pt x="504318" y="50800"/>
                  </a:lnTo>
                  <a:lnTo>
                    <a:pt x="508612" y="49734"/>
                  </a:lnTo>
                  <a:lnTo>
                    <a:pt x="507828" y="48767"/>
                  </a:lnTo>
                  <a:lnTo>
                    <a:pt x="507942" y="46481"/>
                  </a:lnTo>
                  <a:lnTo>
                    <a:pt x="508185" y="44068"/>
                  </a:lnTo>
                  <a:lnTo>
                    <a:pt x="502016" y="44068"/>
                  </a:lnTo>
                  <a:lnTo>
                    <a:pt x="501184" y="43461"/>
                  </a:lnTo>
                  <a:close/>
                </a:path>
                <a:path w="541654" h="92710">
                  <a:moveTo>
                    <a:pt x="508612" y="49734"/>
                  </a:moveTo>
                  <a:lnTo>
                    <a:pt x="504318" y="50800"/>
                  </a:lnTo>
                  <a:lnTo>
                    <a:pt x="509477" y="50800"/>
                  </a:lnTo>
                  <a:lnTo>
                    <a:pt x="508612" y="49734"/>
                  </a:lnTo>
                  <a:close/>
                </a:path>
                <a:path w="541654" h="92710">
                  <a:moveTo>
                    <a:pt x="540755" y="36960"/>
                  </a:moveTo>
                  <a:lnTo>
                    <a:pt x="539880" y="41466"/>
                  </a:lnTo>
                  <a:lnTo>
                    <a:pt x="539753" y="41835"/>
                  </a:lnTo>
                  <a:lnTo>
                    <a:pt x="536772" y="44233"/>
                  </a:lnTo>
                  <a:lnTo>
                    <a:pt x="536123" y="50790"/>
                  </a:lnTo>
                  <a:lnTo>
                    <a:pt x="537116" y="50004"/>
                  </a:lnTo>
                  <a:lnTo>
                    <a:pt x="538872" y="48084"/>
                  </a:lnTo>
                  <a:lnTo>
                    <a:pt x="538985" y="47794"/>
                  </a:lnTo>
                  <a:lnTo>
                    <a:pt x="540776" y="38353"/>
                  </a:lnTo>
                  <a:lnTo>
                    <a:pt x="540755" y="36960"/>
                  </a:lnTo>
                  <a:close/>
                </a:path>
                <a:path w="541654" h="92710">
                  <a:moveTo>
                    <a:pt x="313680" y="31795"/>
                  </a:moveTo>
                  <a:lnTo>
                    <a:pt x="311021" y="33997"/>
                  </a:lnTo>
                  <a:lnTo>
                    <a:pt x="310922" y="34635"/>
                  </a:lnTo>
                  <a:lnTo>
                    <a:pt x="309726" y="48387"/>
                  </a:lnTo>
                  <a:lnTo>
                    <a:pt x="311708" y="50724"/>
                  </a:lnTo>
                  <a:lnTo>
                    <a:pt x="314187" y="48767"/>
                  </a:lnTo>
                  <a:lnTo>
                    <a:pt x="315768" y="35178"/>
                  </a:lnTo>
                  <a:lnTo>
                    <a:pt x="315706" y="34370"/>
                  </a:lnTo>
                  <a:lnTo>
                    <a:pt x="313680" y="31795"/>
                  </a:lnTo>
                  <a:close/>
                </a:path>
                <a:path w="541654" h="92710">
                  <a:moveTo>
                    <a:pt x="496203" y="45889"/>
                  </a:moveTo>
                  <a:lnTo>
                    <a:pt x="495474" y="46227"/>
                  </a:lnTo>
                  <a:lnTo>
                    <a:pt x="492357" y="47571"/>
                  </a:lnTo>
                  <a:lnTo>
                    <a:pt x="492604" y="49022"/>
                  </a:lnTo>
                  <a:lnTo>
                    <a:pt x="494672" y="50470"/>
                  </a:lnTo>
                  <a:lnTo>
                    <a:pt x="496203" y="45889"/>
                  </a:lnTo>
                  <a:close/>
                </a:path>
                <a:path w="541654" h="92710">
                  <a:moveTo>
                    <a:pt x="519440" y="47433"/>
                  </a:moveTo>
                  <a:lnTo>
                    <a:pt x="518951" y="49645"/>
                  </a:lnTo>
                  <a:lnTo>
                    <a:pt x="517679" y="50461"/>
                  </a:lnTo>
                  <a:lnTo>
                    <a:pt x="519164" y="49529"/>
                  </a:lnTo>
                  <a:lnTo>
                    <a:pt x="519714" y="48084"/>
                  </a:lnTo>
                  <a:lnTo>
                    <a:pt x="519618" y="47794"/>
                  </a:lnTo>
                  <a:lnTo>
                    <a:pt x="519440" y="47433"/>
                  </a:lnTo>
                  <a:close/>
                </a:path>
                <a:path w="541654" h="92710">
                  <a:moveTo>
                    <a:pt x="518560" y="46174"/>
                  </a:moveTo>
                  <a:lnTo>
                    <a:pt x="517626" y="47498"/>
                  </a:lnTo>
                  <a:lnTo>
                    <a:pt x="515579" y="48005"/>
                  </a:lnTo>
                  <a:lnTo>
                    <a:pt x="517679" y="50461"/>
                  </a:lnTo>
                  <a:lnTo>
                    <a:pt x="518951" y="49645"/>
                  </a:lnTo>
                  <a:lnTo>
                    <a:pt x="519410" y="47571"/>
                  </a:lnTo>
                  <a:lnTo>
                    <a:pt x="519262" y="47073"/>
                  </a:lnTo>
                  <a:lnTo>
                    <a:pt x="518560" y="46174"/>
                  </a:lnTo>
                  <a:close/>
                </a:path>
                <a:path w="541654" h="92710">
                  <a:moveTo>
                    <a:pt x="520563" y="45854"/>
                  </a:moveTo>
                  <a:lnTo>
                    <a:pt x="520001" y="47330"/>
                  </a:lnTo>
                  <a:lnTo>
                    <a:pt x="519891" y="47878"/>
                  </a:lnTo>
                  <a:lnTo>
                    <a:pt x="521082" y="49402"/>
                  </a:lnTo>
                  <a:lnTo>
                    <a:pt x="529240" y="50291"/>
                  </a:lnTo>
                  <a:lnTo>
                    <a:pt x="533187" y="47116"/>
                  </a:lnTo>
                  <a:lnTo>
                    <a:pt x="522936" y="47116"/>
                  </a:lnTo>
                  <a:lnTo>
                    <a:pt x="520563" y="45854"/>
                  </a:lnTo>
                  <a:close/>
                </a:path>
                <a:path w="541654" h="92710">
                  <a:moveTo>
                    <a:pt x="536772" y="44233"/>
                  </a:moveTo>
                  <a:lnTo>
                    <a:pt x="529240" y="50291"/>
                  </a:lnTo>
                  <a:lnTo>
                    <a:pt x="536172" y="50291"/>
                  </a:lnTo>
                  <a:lnTo>
                    <a:pt x="536772" y="44233"/>
                  </a:lnTo>
                  <a:close/>
                </a:path>
                <a:path w="541654" h="92710">
                  <a:moveTo>
                    <a:pt x="540008" y="42433"/>
                  </a:moveTo>
                  <a:lnTo>
                    <a:pt x="538985" y="47794"/>
                  </a:lnTo>
                  <a:lnTo>
                    <a:pt x="538872" y="48084"/>
                  </a:lnTo>
                  <a:lnTo>
                    <a:pt x="537116" y="50004"/>
                  </a:lnTo>
                  <a:lnTo>
                    <a:pt x="538839" y="48640"/>
                  </a:lnTo>
                  <a:lnTo>
                    <a:pt x="540008" y="42433"/>
                  </a:lnTo>
                  <a:close/>
                </a:path>
                <a:path w="541654" h="92710">
                  <a:moveTo>
                    <a:pt x="510018" y="42942"/>
                  </a:moveTo>
                  <a:lnTo>
                    <a:pt x="508274" y="43188"/>
                  </a:lnTo>
                  <a:lnTo>
                    <a:pt x="507942" y="46481"/>
                  </a:lnTo>
                  <a:lnTo>
                    <a:pt x="507828" y="48767"/>
                  </a:lnTo>
                  <a:lnTo>
                    <a:pt x="508612" y="49734"/>
                  </a:lnTo>
                  <a:lnTo>
                    <a:pt x="509873" y="49421"/>
                  </a:lnTo>
                  <a:lnTo>
                    <a:pt x="510018" y="42942"/>
                  </a:lnTo>
                  <a:close/>
                </a:path>
                <a:path w="541654" h="92710">
                  <a:moveTo>
                    <a:pt x="426842" y="38638"/>
                  </a:moveTo>
                  <a:lnTo>
                    <a:pt x="426336" y="39248"/>
                  </a:lnTo>
                  <a:lnTo>
                    <a:pt x="426210" y="40386"/>
                  </a:lnTo>
                  <a:lnTo>
                    <a:pt x="427040" y="49657"/>
                  </a:lnTo>
                  <a:lnTo>
                    <a:pt x="426925" y="38719"/>
                  </a:lnTo>
                  <a:close/>
                </a:path>
                <a:path w="541654" h="92710">
                  <a:moveTo>
                    <a:pt x="488229" y="49275"/>
                  </a:moveTo>
                  <a:lnTo>
                    <a:pt x="487423" y="49598"/>
                  </a:lnTo>
                  <a:lnTo>
                    <a:pt x="488293" y="49303"/>
                  </a:lnTo>
                  <a:close/>
                </a:path>
                <a:path w="541654" h="92710">
                  <a:moveTo>
                    <a:pt x="487086" y="36659"/>
                  </a:moveTo>
                  <a:lnTo>
                    <a:pt x="487382" y="36956"/>
                  </a:lnTo>
                  <a:lnTo>
                    <a:pt x="487409" y="49603"/>
                  </a:lnTo>
                  <a:lnTo>
                    <a:pt x="488229" y="49275"/>
                  </a:lnTo>
                  <a:lnTo>
                    <a:pt x="488365" y="49275"/>
                  </a:lnTo>
                  <a:lnTo>
                    <a:pt x="492357" y="47571"/>
                  </a:lnTo>
                  <a:lnTo>
                    <a:pt x="491314" y="41466"/>
                  </a:lnTo>
                  <a:lnTo>
                    <a:pt x="491306" y="40766"/>
                  </a:lnTo>
                  <a:lnTo>
                    <a:pt x="493290" y="37960"/>
                  </a:lnTo>
                  <a:lnTo>
                    <a:pt x="491821" y="37718"/>
                  </a:lnTo>
                  <a:lnTo>
                    <a:pt x="487086" y="36659"/>
                  </a:lnTo>
                  <a:close/>
                </a:path>
                <a:path w="541654" h="92710">
                  <a:moveTo>
                    <a:pt x="37665" y="31381"/>
                  </a:moveTo>
                  <a:lnTo>
                    <a:pt x="35433" y="33145"/>
                  </a:lnTo>
                  <a:lnTo>
                    <a:pt x="34030" y="45212"/>
                  </a:lnTo>
                  <a:lnTo>
                    <a:pt x="37223" y="49598"/>
                  </a:lnTo>
                  <a:lnTo>
                    <a:pt x="40660" y="46227"/>
                  </a:lnTo>
                  <a:lnTo>
                    <a:pt x="40588" y="34280"/>
                  </a:lnTo>
                  <a:lnTo>
                    <a:pt x="37665" y="31381"/>
                  </a:lnTo>
                  <a:close/>
                </a:path>
                <a:path w="541654" h="92710">
                  <a:moveTo>
                    <a:pt x="511062" y="41668"/>
                  </a:moveTo>
                  <a:lnTo>
                    <a:pt x="510136" y="42925"/>
                  </a:lnTo>
                  <a:lnTo>
                    <a:pt x="509873" y="49421"/>
                  </a:lnTo>
                  <a:lnTo>
                    <a:pt x="515418" y="48045"/>
                  </a:lnTo>
                  <a:lnTo>
                    <a:pt x="514074" y="46609"/>
                  </a:lnTo>
                  <a:lnTo>
                    <a:pt x="514199" y="43188"/>
                  </a:lnTo>
                  <a:lnTo>
                    <a:pt x="514099" y="42568"/>
                  </a:lnTo>
                  <a:lnTo>
                    <a:pt x="511062" y="41668"/>
                  </a:lnTo>
                  <a:close/>
                </a:path>
                <a:path w="541654" h="92710">
                  <a:moveTo>
                    <a:pt x="21062" y="38353"/>
                  </a:moveTo>
                  <a:lnTo>
                    <a:pt x="19337" y="38573"/>
                  </a:lnTo>
                  <a:lnTo>
                    <a:pt x="19293" y="39248"/>
                  </a:lnTo>
                  <a:lnTo>
                    <a:pt x="19876" y="46609"/>
                  </a:lnTo>
                  <a:lnTo>
                    <a:pt x="22837" y="49397"/>
                  </a:lnTo>
                  <a:lnTo>
                    <a:pt x="23966" y="48767"/>
                  </a:lnTo>
                  <a:lnTo>
                    <a:pt x="25500" y="43306"/>
                  </a:lnTo>
                  <a:lnTo>
                    <a:pt x="25383" y="42433"/>
                  </a:lnTo>
                  <a:lnTo>
                    <a:pt x="25169" y="41782"/>
                  </a:lnTo>
                  <a:lnTo>
                    <a:pt x="24491" y="40547"/>
                  </a:lnTo>
                  <a:lnTo>
                    <a:pt x="21062" y="38353"/>
                  </a:lnTo>
                  <a:close/>
                </a:path>
                <a:path w="541654" h="92710">
                  <a:moveTo>
                    <a:pt x="488365" y="49275"/>
                  </a:moveTo>
                  <a:lnTo>
                    <a:pt x="488229" y="49275"/>
                  </a:lnTo>
                  <a:lnTo>
                    <a:pt x="488365" y="49275"/>
                  </a:lnTo>
                  <a:close/>
                </a:path>
                <a:path w="541654" h="92710">
                  <a:moveTo>
                    <a:pt x="291409" y="30550"/>
                  </a:moveTo>
                  <a:lnTo>
                    <a:pt x="290146" y="31572"/>
                  </a:lnTo>
                  <a:lnTo>
                    <a:pt x="290029" y="32090"/>
                  </a:lnTo>
                  <a:lnTo>
                    <a:pt x="288636" y="44068"/>
                  </a:lnTo>
                  <a:lnTo>
                    <a:pt x="288520" y="45960"/>
                  </a:lnTo>
                  <a:lnTo>
                    <a:pt x="290225" y="48084"/>
                  </a:lnTo>
                  <a:lnTo>
                    <a:pt x="292204" y="46174"/>
                  </a:lnTo>
                  <a:lnTo>
                    <a:pt x="292331" y="43687"/>
                  </a:lnTo>
                  <a:lnTo>
                    <a:pt x="292456" y="37591"/>
                  </a:lnTo>
                  <a:lnTo>
                    <a:pt x="292352" y="31519"/>
                  </a:lnTo>
                  <a:lnTo>
                    <a:pt x="291409" y="30550"/>
                  </a:lnTo>
                  <a:close/>
                </a:path>
                <a:path w="541654" h="92710">
                  <a:moveTo>
                    <a:pt x="514220" y="42604"/>
                  </a:moveTo>
                  <a:lnTo>
                    <a:pt x="514074" y="46609"/>
                  </a:lnTo>
                  <a:lnTo>
                    <a:pt x="515418" y="48045"/>
                  </a:lnTo>
                  <a:lnTo>
                    <a:pt x="517626" y="47498"/>
                  </a:lnTo>
                  <a:lnTo>
                    <a:pt x="518523" y="46227"/>
                  </a:lnTo>
                  <a:lnTo>
                    <a:pt x="516706" y="43801"/>
                  </a:lnTo>
                  <a:lnTo>
                    <a:pt x="514762" y="42766"/>
                  </a:lnTo>
                  <a:lnTo>
                    <a:pt x="514220" y="42604"/>
                  </a:lnTo>
                  <a:close/>
                </a:path>
                <a:path w="541654" h="92710">
                  <a:moveTo>
                    <a:pt x="519463" y="47330"/>
                  </a:moveTo>
                  <a:lnTo>
                    <a:pt x="519508" y="47571"/>
                  </a:lnTo>
                  <a:lnTo>
                    <a:pt x="519735" y="48029"/>
                  </a:lnTo>
                  <a:lnTo>
                    <a:pt x="519825" y="47794"/>
                  </a:lnTo>
                  <a:lnTo>
                    <a:pt x="519463" y="47330"/>
                  </a:lnTo>
                  <a:close/>
                </a:path>
                <a:path w="541654" h="92710">
                  <a:moveTo>
                    <a:pt x="519871" y="45485"/>
                  </a:moveTo>
                  <a:lnTo>
                    <a:pt x="519651" y="46481"/>
                  </a:lnTo>
                  <a:lnTo>
                    <a:pt x="519543" y="47433"/>
                  </a:lnTo>
                  <a:lnTo>
                    <a:pt x="519825" y="47794"/>
                  </a:lnTo>
                  <a:lnTo>
                    <a:pt x="520469" y="46100"/>
                  </a:lnTo>
                  <a:lnTo>
                    <a:pt x="520550" y="45847"/>
                  </a:lnTo>
                  <a:lnTo>
                    <a:pt x="519871" y="45485"/>
                  </a:lnTo>
                  <a:close/>
                </a:path>
                <a:path w="541654" h="92710">
                  <a:moveTo>
                    <a:pt x="493292" y="37960"/>
                  </a:moveTo>
                  <a:lnTo>
                    <a:pt x="491306" y="40766"/>
                  </a:lnTo>
                  <a:lnTo>
                    <a:pt x="491314" y="41466"/>
                  </a:lnTo>
                  <a:lnTo>
                    <a:pt x="492357" y="47571"/>
                  </a:lnTo>
                  <a:lnTo>
                    <a:pt x="495769" y="46100"/>
                  </a:lnTo>
                  <a:lnTo>
                    <a:pt x="496203" y="45889"/>
                  </a:lnTo>
                  <a:lnTo>
                    <a:pt x="496952" y="45485"/>
                  </a:lnTo>
                  <a:lnTo>
                    <a:pt x="496877" y="44703"/>
                  </a:lnTo>
                  <a:lnTo>
                    <a:pt x="495579" y="39374"/>
                  </a:lnTo>
                  <a:lnTo>
                    <a:pt x="494181" y="38353"/>
                  </a:lnTo>
                  <a:lnTo>
                    <a:pt x="493503" y="37995"/>
                  </a:lnTo>
                  <a:lnTo>
                    <a:pt x="493292" y="37960"/>
                  </a:lnTo>
                  <a:close/>
                </a:path>
                <a:path w="541654" h="92710">
                  <a:moveTo>
                    <a:pt x="519262" y="47073"/>
                  </a:moveTo>
                  <a:lnTo>
                    <a:pt x="519440" y="47433"/>
                  </a:lnTo>
                  <a:lnTo>
                    <a:pt x="519262" y="47073"/>
                  </a:lnTo>
                  <a:close/>
                </a:path>
                <a:path w="541654" h="92710">
                  <a:moveTo>
                    <a:pt x="519272" y="45166"/>
                  </a:moveTo>
                  <a:lnTo>
                    <a:pt x="518792" y="45847"/>
                  </a:lnTo>
                  <a:lnTo>
                    <a:pt x="518781" y="46100"/>
                  </a:lnTo>
                  <a:lnTo>
                    <a:pt x="519296" y="47116"/>
                  </a:lnTo>
                  <a:lnTo>
                    <a:pt x="519463" y="47330"/>
                  </a:lnTo>
                  <a:lnTo>
                    <a:pt x="519791" y="45847"/>
                  </a:lnTo>
                  <a:lnTo>
                    <a:pt x="519776" y="45435"/>
                  </a:lnTo>
                  <a:lnTo>
                    <a:pt x="519272" y="45166"/>
                  </a:lnTo>
                  <a:close/>
                </a:path>
                <a:path w="541654" h="92710">
                  <a:moveTo>
                    <a:pt x="526384" y="32126"/>
                  </a:moveTo>
                  <a:lnTo>
                    <a:pt x="524205" y="39497"/>
                  </a:lnTo>
                  <a:lnTo>
                    <a:pt x="521878" y="40766"/>
                  </a:lnTo>
                  <a:lnTo>
                    <a:pt x="521800" y="42604"/>
                  </a:lnTo>
                  <a:lnTo>
                    <a:pt x="520723" y="45435"/>
                  </a:lnTo>
                  <a:lnTo>
                    <a:pt x="520629" y="45889"/>
                  </a:lnTo>
                  <a:lnTo>
                    <a:pt x="522936" y="47116"/>
                  </a:lnTo>
                  <a:lnTo>
                    <a:pt x="530779" y="44703"/>
                  </a:lnTo>
                  <a:lnTo>
                    <a:pt x="533489" y="39562"/>
                  </a:lnTo>
                  <a:lnTo>
                    <a:pt x="533431" y="39123"/>
                  </a:lnTo>
                  <a:lnTo>
                    <a:pt x="527797" y="32257"/>
                  </a:lnTo>
                  <a:lnTo>
                    <a:pt x="526384" y="32126"/>
                  </a:lnTo>
                  <a:close/>
                </a:path>
                <a:path w="541654" h="92710">
                  <a:moveTo>
                    <a:pt x="533607" y="39338"/>
                  </a:moveTo>
                  <a:lnTo>
                    <a:pt x="530779" y="44703"/>
                  </a:lnTo>
                  <a:lnTo>
                    <a:pt x="522936" y="47116"/>
                  </a:lnTo>
                  <a:lnTo>
                    <a:pt x="533187" y="47116"/>
                  </a:lnTo>
                  <a:lnTo>
                    <a:pt x="536772" y="44233"/>
                  </a:lnTo>
                  <a:lnTo>
                    <a:pt x="536766" y="43188"/>
                  </a:lnTo>
                  <a:lnTo>
                    <a:pt x="533607" y="39338"/>
                  </a:lnTo>
                  <a:close/>
                </a:path>
                <a:path w="541654" h="92710">
                  <a:moveTo>
                    <a:pt x="518711" y="45960"/>
                  </a:moveTo>
                  <a:lnTo>
                    <a:pt x="518602" y="46227"/>
                  </a:lnTo>
                  <a:lnTo>
                    <a:pt x="519262" y="47073"/>
                  </a:lnTo>
                  <a:lnTo>
                    <a:pt x="518711" y="45960"/>
                  </a:lnTo>
                  <a:close/>
                </a:path>
                <a:path w="541654" h="92710">
                  <a:moveTo>
                    <a:pt x="516706" y="43801"/>
                  </a:moveTo>
                  <a:lnTo>
                    <a:pt x="518560" y="46174"/>
                  </a:lnTo>
                  <a:lnTo>
                    <a:pt x="518530" y="45592"/>
                  </a:lnTo>
                  <a:lnTo>
                    <a:pt x="517978" y="44478"/>
                  </a:lnTo>
                  <a:lnTo>
                    <a:pt x="516706" y="43801"/>
                  </a:lnTo>
                  <a:close/>
                </a:path>
                <a:path w="541654" h="92710">
                  <a:moveTo>
                    <a:pt x="517978" y="44478"/>
                  </a:moveTo>
                  <a:lnTo>
                    <a:pt x="518711" y="45960"/>
                  </a:lnTo>
                  <a:lnTo>
                    <a:pt x="519272" y="45166"/>
                  </a:lnTo>
                  <a:lnTo>
                    <a:pt x="517978" y="44478"/>
                  </a:lnTo>
                  <a:close/>
                </a:path>
                <a:path w="541654" h="92710">
                  <a:moveTo>
                    <a:pt x="497055" y="45435"/>
                  </a:moveTo>
                  <a:lnTo>
                    <a:pt x="496218" y="45847"/>
                  </a:lnTo>
                  <a:lnTo>
                    <a:pt x="497031" y="45485"/>
                  </a:lnTo>
                  <a:close/>
                </a:path>
                <a:path w="541654" h="92710">
                  <a:moveTo>
                    <a:pt x="521835" y="41535"/>
                  </a:moveTo>
                  <a:lnTo>
                    <a:pt x="520247" y="43784"/>
                  </a:lnTo>
                  <a:lnTo>
                    <a:pt x="519871" y="45485"/>
                  </a:lnTo>
                  <a:lnTo>
                    <a:pt x="520563" y="45854"/>
                  </a:lnTo>
                  <a:lnTo>
                    <a:pt x="521800" y="42604"/>
                  </a:lnTo>
                  <a:lnTo>
                    <a:pt x="521835" y="41535"/>
                  </a:lnTo>
                  <a:close/>
                </a:path>
                <a:path w="541654" h="92710">
                  <a:moveTo>
                    <a:pt x="520247" y="43784"/>
                  </a:moveTo>
                  <a:lnTo>
                    <a:pt x="519419" y="44957"/>
                  </a:lnTo>
                  <a:lnTo>
                    <a:pt x="519357" y="45212"/>
                  </a:lnTo>
                  <a:lnTo>
                    <a:pt x="519871" y="45485"/>
                  </a:lnTo>
                  <a:lnTo>
                    <a:pt x="520247" y="43784"/>
                  </a:lnTo>
                  <a:close/>
                </a:path>
                <a:path w="541654" h="92710">
                  <a:moveTo>
                    <a:pt x="501137" y="43427"/>
                  </a:moveTo>
                  <a:lnTo>
                    <a:pt x="497055" y="45435"/>
                  </a:lnTo>
                  <a:lnTo>
                    <a:pt x="501184" y="43461"/>
                  </a:lnTo>
                  <a:close/>
                </a:path>
                <a:path w="541654" h="92710">
                  <a:moveTo>
                    <a:pt x="495579" y="39374"/>
                  </a:moveTo>
                  <a:lnTo>
                    <a:pt x="497055" y="45435"/>
                  </a:lnTo>
                  <a:lnTo>
                    <a:pt x="501137" y="43427"/>
                  </a:lnTo>
                  <a:lnTo>
                    <a:pt x="495579" y="39374"/>
                  </a:lnTo>
                  <a:close/>
                </a:path>
                <a:path w="541654" h="92710">
                  <a:moveTo>
                    <a:pt x="520598" y="41466"/>
                  </a:moveTo>
                  <a:lnTo>
                    <a:pt x="517444" y="43188"/>
                  </a:lnTo>
                  <a:lnTo>
                    <a:pt x="517462" y="43434"/>
                  </a:lnTo>
                  <a:lnTo>
                    <a:pt x="517978" y="44478"/>
                  </a:lnTo>
                  <a:lnTo>
                    <a:pt x="519272" y="45166"/>
                  </a:lnTo>
                  <a:lnTo>
                    <a:pt x="520236" y="43801"/>
                  </a:lnTo>
                  <a:lnTo>
                    <a:pt x="520703" y="41725"/>
                  </a:lnTo>
                  <a:lnTo>
                    <a:pt x="520598" y="41466"/>
                  </a:lnTo>
                  <a:close/>
                </a:path>
                <a:path w="541654" h="92710">
                  <a:moveTo>
                    <a:pt x="514989" y="42834"/>
                  </a:moveTo>
                  <a:lnTo>
                    <a:pt x="516633" y="43687"/>
                  </a:lnTo>
                  <a:lnTo>
                    <a:pt x="517978" y="44478"/>
                  </a:lnTo>
                  <a:lnTo>
                    <a:pt x="517462" y="43434"/>
                  </a:lnTo>
                  <a:lnTo>
                    <a:pt x="516971" y="43427"/>
                  </a:lnTo>
                  <a:lnTo>
                    <a:pt x="514989" y="42834"/>
                  </a:lnTo>
                  <a:close/>
                </a:path>
                <a:path w="541654" h="92710">
                  <a:moveTo>
                    <a:pt x="536357" y="28375"/>
                  </a:moveTo>
                  <a:lnTo>
                    <a:pt x="537303" y="31453"/>
                  </a:lnTo>
                  <a:lnTo>
                    <a:pt x="537427" y="32090"/>
                  </a:lnTo>
                  <a:lnTo>
                    <a:pt x="533720" y="39123"/>
                  </a:lnTo>
                  <a:lnTo>
                    <a:pt x="533628" y="39363"/>
                  </a:lnTo>
                  <a:lnTo>
                    <a:pt x="536766" y="43188"/>
                  </a:lnTo>
                  <a:lnTo>
                    <a:pt x="536772" y="44233"/>
                  </a:lnTo>
                  <a:lnTo>
                    <a:pt x="539753" y="41835"/>
                  </a:lnTo>
                  <a:lnTo>
                    <a:pt x="539880" y="41466"/>
                  </a:lnTo>
                  <a:lnTo>
                    <a:pt x="540731" y="37084"/>
                  </a:lnTo>
                  <a:lnTo>
                    <a:pt x="540621" y="35940"/>
                  </a:lnTo>
                  <a:lnTo>
                    <a:pt x="540383" y="34138"/>
                  </a:lnTo>
                  <a:lnTo>
                    <a:pt x="540248" y="33642"/>
                  </a:lnTo>
                  <a:lnTo>
                    <a:pt x="536748" y="28448"/>
                  </a:lnTo>
                  <a:lnTo>
                    <a:pt x="536357" y="28375"/>
                  </a:lnTo>
                  <a:close/>
                </a:path>
                <a:path w="541654" h="92710">
                  <a:moveTo>
                    <a:pt x="507191" y="40533"/>
                  </a:moveTo>
                  <a:lnTo>
                    <a:pt x="501184" y="43461"/>
                  </a:lnTo>
                  <a:lnTo>
                    <a:pt x="502016" y="44068"/>
                  </a:lnTo>
                  <a:lnTo>
                    <a:pt x="508274" y="43188"/>
                  </a:lnTo>
                  <a:lnTo>
                    <a:pt x="508377" y="42163"/>
                  </a:lnTo>
                  <a:lnTo>
                    <a:pt x="508410" y="40893"/>
                  </a:lnTo>
                  <a:lnTo>
                    <a:pt x="507191" y="40533"/>
                  </a:lnTo>
                  <a:close/>
                </a:path>
                <a:path w="541654" h="92710">
                  <a:moveTo>
                    <a:pt x="508274" y="43188"/>
                  </a:moveTo>
                  <a:lnTo>
                    <a:pt x="502016" y="44068"/>
                  </a:lnTo>
                  <a:lnTo>
                    <a:pt x="508185" y="44068"/>
                  </a:lnTo>
                  <a:lnTo>
                    <a:pt x="508274" y="43188"/>
                  </a:lnTo>
                  <a:close/>
                </a:path>
                <a:path w="541654" h="92710">
                  <a:moveTo>
                    <a:pt x="514762" y="42766"/>
                  </a:moveTo>
                  <a:lnTo>
                    <a:pt x="516706" y="43801"/>
                  </a:lnTo>
                  <a:lnTo>
                    <a:pt x="514989" y="42834"/>
                  </a:lnTo>
                  <a:lnTo>
                    <a:pt x="514762" y="42766"/>
                  </a:lnTo>
                  <a:close/>
                </a:path>
                <a:path w="541654" h="92710">
                  <a:moveTo>
                    <a:pt x="521756" y="40833"/>
                  </a:moveTo>
                  <a:lnTo>
                    <a:pt x="520715" y="41401"/>
                  </a:lnTo>
                  <a:lnTo>
                    <a:pt x="520606" y="42163"/>
                  </a:lnTo>
                  <a:lnTo>
                    <a:pt x="520247" y="43784"/>
                  </a:lnTo>
                  <a:lnTo>
                    <a:pt x="521750" y="41655"/>
                  </a:lnTo>
                  <a:lnTo>
                    <a:pt x="521756" y="40833"/>
                  </a:lnTo>
                  <a:close/>
                </a:path>
                <a:path w="541654" h="92710">
                  <a:moveTo>
                    <a:pt x="507084" y="40501"/>
                  </a:moveTo>
                  <a:lnTo>
                    <a:pt x="501137" y="43427"/>
                  </a:lnTo>
                  <a:lnTo>
                    <a:pt x="507161" y="40548"/>
                  </a:lnTo>
                  <a:close/>
                </a:path>
                <a:path w="541654" h="92710">
                  <a:moveTo>
                    <a:pt x="514267" y="41325"/>
                  </a:moveTo>
                  <a:lnTo>
                    <a:pt x="514226" y="42438"/>
                  </a:lnTo>
                  <a:lnTo>
                    <a:pt x="514989" y="42834"/>
                  </a:lnTo>
                  <a:lnTo>
                    <a:pt x="517006" y="43427"/>
                  </a:lnTo>
                  <a:lnTo>
                    <a:pt x="517362" y="43232"/>
                  </a:lnTo>
                  <a:lnTo>
                    <a:pt x="516833" y="42163"/>
                  </a:lnTo>
                  <a:lnTo>
                    <a:pt x="514267" y="41325"/>
                  </a:lnTo>
                  <a:close/>
                </a:path>
                <a:path w="541654" h="92710">
                  <a:moveTo>
                    <a:pt x="517362" y="43232"/>
                  </a:moveTo>
                  <a:lnTo>
                    <a:pt x="516994" y="43434"/>
                  </a:lnTo>
                  <a:lnTo>
                    <a:pt x="517462" y="43434"/>
                  </a:lnTo>
                  <a:lnTo>
                    <a:pt x="517362" y="43232"/>
                  </a:lnTo>
                  <a:close/>
                </a:path>
                <a:path w="541654" h="92710">
                  <a:moveTo>
                    <a:pt x="495470" y="38741"/>
                  </a:moveTo>
                  <a:lnTo>
                    <a:pt x="495644" y="39374"/>
                  </a:lnTo>
                  <a:lnTo>
                    <a:pt x="501137" y="43427"/>
                  </a:lnTo>
                  <a:lnTo>
                    <a:pt x="506989" y="40548"/>
                  </a:lnTo>
                  <a:lnTo>
                    <a:pt x="506033" y="40190"/>
                  </a:lnTo>
                  <a:lnTo>
                    <a:pt x="502538" y="39497"/>
                  </a:lnTo>
                  <a:lnTo>
                    <a:pt x="499454" y="38988"/>
                  </a:lnTo>
                  <a:lnTo>
                    <a:pt x="496041" y="38988"/>
                  </a:lnTo>
                  <a:lnTo>
                    <a:pt x="495470" y="38741"/>
                  </a:lnTo>
                  <a:close/>
                </a:path>
                <a:path w="541654" h="92710">
                  <a:moveTo>
                    <a:pt x="516242" y="34635"/>
                  </a:moveTo>
                  <a:lnTo>
                    <a:pt x="514065" y="37591"/>
                  </a:lnTo>
                  <a:lnTo>
                    <a:pt x="513996" y="38255"/>
                  </a:lnTo>
                  <a:lnTo>
                    <a:pt x="514337" y="39369"/>
                  </a:lnTo>
                  <a:lnTo>
                    <a:pt x="514368" y="41358"/>
                  </a:lnTo>
                  <a:lnTo>
                    <a:pt x="516833" y="42163"/>
                  </a:lnTo>
                  <a:lnTo>
                    <a:pt x="517362" y="43232"/>
                  </a:lnTo>
                  <a:lnTo>
                    <a:pt x="520471" y="41535"/>
                  </a:lnTo>
                  <a:lnTo>
                    <a:pt x="520508" y="41325"/>
                  </a:lnTo>
                  <a:lnTo>
                    <a:pt x="516242" y="34635"/>
                  </a:lnTo>
                  <a:close/>
                </a:path>
                <a:path w="541654" h="92710">
                  <a:moveTo>
                    <a:pt x="508502" y="40921"/>
                  </a:moveTo>
                  <a:lnTo>
                    <a:pt x="508274" y="43188"/>
                  </a:lnTo>
                  <a:lnTo>
                    <a:pt x="510018" y="42942"/>
                  </a:lnTo>
                  <a:lnTo>
                    <a:pt x="509980" y="41358"/>
                  </a:lnTo>
                  <a:lnTo>
                    <a:pt x="508502" y="40921"/>
                  </a:lnTo>
                  <a:close/>
                </a:path>
                <a:path w="541654" h="92710">
                  <a:moveTo>
                    <a:pt x="25149" y="41725"/>
                  </a:moveTo>
                  <a:lnTo>
                    <a:pt x="25579" y="43028"/>
                  </a:lnTo>
                  <a:lnTo>
                    <a:pt x="25466" y="42290"/>
                  </a:lnTo>
                  <a:lnTo>
                    <a:pt x="25149" y="41725"/>
                  </a:lnTo>
                  <a:close/>
                </a:path>
                <a:path w="541654" h="92710">
                  <a:moveTo>
                    <a:pt x="510053" y="41380"/>
                  </a:moveTo>
                  <a:lnTo>
                    <a:pt x="510018" y="42942"/>
                  </a:lnTo>
                  <a:lnTo>
                    <a:pt x="510939" y="41835"/>
                  </a:lnTo>
                  <a:lnTo>
                    <a:pt x="511018" y="41655"/>
                  </a:lnTo>
                  <a:lnTo>
                    <a:pt x="510053" y="41380"/>
                  </a:lnTo>
                  <a:close/>
                </a:path>
                <a:path w="541654" h="92710">
                  <a:moveTo>
                    <a:pt x="514226" y="42438"/>
                  </a:moveTo>
                  <a:lnTo>
                    <a:pt x="514348" y="42604"/>
                  </a:lnTo>
                  <a:lnTo>
                    <a:pt x="514584" y="42672"/>
                  </a:lnTo>
                  <a:lnTo>
                    <a:pt x="514762" y="42766"/>
                  </a:lnTo>
                  <a:lnTo>
                    <a:pt x="514989" y="42834"/>
                  </a:lnTo>
                  <a:lnTo>
                    <a:pt x="514226" y="42438"/>
                  </a:lnTo>
                  <a:close/>
                </a:path>
                <a:path w="541654" h="92710">
                  <a:moveTo>
                    <a:pt x="514221" y="42568"/>
                  </a:moveTo>
                  <a:lnTo>
                    <a:pt x="514762" y="42766"/>
                  </a:lnTo>
                  <a:lnTo>
                    <a:pt x="514555" y="42663"/>
                  </a:lnTo>
                  <a:lnTo>
                    <a:pt x="514221" y="42568"/>
                  </a:lnTo>
                  <a:close/>
                </a:path>
                <a:path w="541654" h="92710">
                  <a:moveTo>
                    <a:pt x="14735" y="31519"/>
                  </a:moveTo>
                  <a:lnTo>
                    <a:pt x="6887" y="35432"/>
                  </a:lnTo>
                  <a:lnTo>
                    <a:pt x="4789" y="37035"/>
                  </a:lnTo>
                  <a:lnTo>
                    <a:pt x="3217" y="41725"/>
                  </a:lnTo>
                  <a:lnTo>
                    <a:pt x="3099" y="42433"/>
                  </a:lnTo>
                  <a:lnTo>
                    <a:pt x="3213" y="42663"/>
                  </a:lnTo>
                  <a:lnTo>
                    <a:pt x="7382" y="36956"/>
                  </a:lnTo>
                  <a:lnTo>
                    <a:pt x="13033" y="35940"/>
                  </a:lnTo>
                  <a:lnTo>
                    <a:pt x="19031" y="35940"/>
                  </a:lnTo>
                  <a:lnTo>
                    <a:pt x="19145" y="35110"/>
                  </a:lnTo>
                  <a:lnTo>
                    <a:pt x="20531" y="33461"/>
                  </a:lnTo>
                  <a:lnTo>
                    <a:pt x="20426" y="33274"/>
                  </a:lnTo>
                  <a:lnTo>
                    <a:pt x="14735" y="31519"/>
                  </a:lnTo>
                  <a:close/>
                </a:path>
                <a:path w="541654" h="92710">
                  <a:moveTo>
                    <a:pt x="511647" y="41835"/>
                  </a:moveTo>
                  <a:lnTo>
                    <a:pt x="514220" y="42604"/>
                  </a:lnTo>
                  <a:lnTo>
                    <a:pt x="511647" y="41835"/>
                  </a:lnTo>
                  <a:close/>
                </a:path>
                <a:path w="541654" h="92710">
                  <a:moveTo>
                    <a:pt x="511527" y="41037"/>
                  </a:moveTo>
                  <a:lnTo>
                    <a:pt x="511211" y="41466"/>
                  </a:lnTo>
                  <a:lnTo>
                    <a:pt x="511089" y="41668"/>
                  </a:lnTo>
                  <a:lnTo>
                    <a:pt x="514221" y="42568"/>
                  </a:lnTo>
                  <a:lnTo>
                    <a:pt x="514216" y="42433"/>
                  </a:lnTo>
                  <a:lnTo>
                    <a:pt x="511527" y="41037"/>
                  </a:lnTo>
                  <a:close/>
                </a:path>
                <a:path w="541654" h="92710">
                  <a:moveTo>
                    <a:pt x="511887" y="40548"/>
                  </a:moveTo>
                  <a:lnTo>
                    <a:pt x="511527" y="41037"/>
                  </a:lnTo>
                  <a:lnTo>
                    <a:pt x="514226" y="42438"/>
                  </a:lnTo>
                  <a:lnTo>
                    <a:pt x="514267" y="41325"/>
                  </a:lnTo>
                  <a:lnTo>
                    <a:pt x="511887" y="40548"/>
                  </a:lnTo>
                  <a:close/>
                </a:path>
                <a:path w="541654" h="92710">
                  <a:moveTo>
                    <a:pt x="541142" y="34969"/>
                  </a:moveTo>
                  <a:lnTo>
                    <a:pt x="540900" y="36218"/>
                  </a:lnTo>
                  <a:lnTo>
                    <a:pt x="540776" y="38353"/>
                  </a:lnTo>
                  <a:lnTo>
                    <a:pt x="540008" y="42433"/>
                  </a:lnTo>
                  <a:lnTo>
                    <a:pt x="541247" y="35940"/>
                  </a:lnTo>
                  <a:lnTo>
                    <a:pt x="541142" y="34969"/>
                  </a:lnTo>
                  <a:close/>
                </a:path>
                <a:path w="541654" h="92710">
                  <a:moveTo>
                    <a:pt x="511067" y="41661"/>
                  </a:moveTo>
                  <a:lnTo>
                    <a:pt x="511647" y="41835"/>
                  </a:lnTo>
                  <a:lnTo>
                    <a:pt x="511067" y="41661"/>
                  </a:lnTo>
                  <a:close/>
                </a:path>
                <a:path w="541654" h="92710">
                  <a:moveTo>
                    <a:pt x="24491" y="40547"/>
                  </a:moveTo>
                  <a:lnTo>
                    <a:pt x="25149" y="41725"/>
                  </a:lnTo>
                  <a:lnTo>
                    <a:pt x="24834" y="40766"/>
                  </a:lnTo>
                  <a:lnTo>
                    <a:pt x="24491" y="40547"/>
                  </a:lnTo>
                  <a:close/>
                </a:path>
                <a:path w="541654" h="92710">
                  <a:moveTo>
                    <a:pt x="510053" y="41358"/>
                  </a:moveTo>
                  <a:lnTo>
                    <a:pt x="511062" y="41668"/>
                  </a:lnTo>
                  <a:lnTo>
                    <a:pt x="510053" y="41358"/>
                  </a:lnTo>
                  <a:close/>
                </a:path>
                <a:path w="541654" h="92710">
                  <a:moveTo>
                    <a:pt x="510084" y="39959"/>
                  </a:moveTo>
                  <a:lnTo>
                    <a:pt x="510125" y="41380"/>
                  </a:lnTo>
                  <a:lnTo>
                    <a:pt x="511067" y="41661"/>
                  </a:lnTo>
                  <a:lnTo>
                    <a:pt x="511527" y="41037"/>
                  </a:lnTo>
                  <a:lnTo>
                    <a:pt x="510273" y="40386"/>
                  </a:lnTo>
                  <a:lnTo>
                    <a:pt x="510148" y="39980"/>
                  </a:lnTo>
                  <a:close/>
                </a:path>
                <a:path w="541654" h="92710">
                  <a:moveTo>
                    <a:pt x="519629" y="31496"/>
                  </a:moveTo>
                  <a:lnTo>
                    <a:pt x="516973" y="33642"/>
                  </a:lnTo>
                  <a:lnTo>
                    <a:pt x="516437" y="34370"/>
                  </a:lnTo>
                  <a:lnTo>
                    <a:pt x="516346" y="34798"/>
                  </a:lnTo>
                  <a:lnTo>
                    <a:pt x="520598" y="41466"/>
                  </a:lnTo>
                  <a:lnTo>
                    <a:pt x="521646" y="40893"/>
                  </a:lnTo>
                  <a:lnTo>
                    <a:pt x="521519" y="38719"/>
                  </a:lnTo>
                  <a:lnTo>
                    <a:pt x="520721" y="31597"/>
                  </a:lnTo>
                  <a:lnTo>
                    <a:pt x="519629" y="31496"/>
                  </a:lnTo>
                  <a:close/>
                </a:path>
                <a:path w="541654" h="92710">
                  <a:moveTo>
                    <a:pt x="508504" y="40895"/>
                  </a:moveTo>
                  <a:lnTo>
                    <a:pt x="510053" y="41380"/>
                  </a:lnTo>
                  <a:lnTo>
                    <a:pt x="508504" y="40895"/>
                  </a:lnTo>
                  <a:close/>
                </a:path>
                <a:path w="541654" h="92710">
                  <a:moveTo>
                    <a:pt x="509471" y="39759"/>
                  </a:moveTo>
                  <a:lnTo>
                    <a:pt x="508699" y="40386"/>
                  </a:lnTo>
                  <a:lnTo>
                    <a:pt x="508591" y="40921"/>
                  </a:lnTo>
                  <a:lnTo>
                    <a:pt x="510053" y="41358"/>
                  </a:lnTo>
                  <a:lnTo>
                    <a:pt x="510084" y="39959"/>
                  </a:lnTo>
                  <a:lnTo>
                    <a:pt x="509471" y="39759"/>
                  </a:lnTo>
                  <a:close/>
                </a:path>
                <a:path w="541654" h="92710">
                  <a:moveTo>
                    <a:pt x="513873" y="37851"/>
                  </a:moveTo>
                  <a:lnTo>
                    <a:pt x="511887" y="40548"/>
                  </a:lnTo>
                  <a:lnTo>
                    <a:pt x="514267" y="41325"/>
                  </a:lnTo>
                  <a:lnTo>
                    <a:pt x="514337" y="39369"/>
                  </a:lnTo>
                  <a:lnTo>
                    <a:pt x="513873" y="37851"/>
                  </a:lnTo>
                  <a:close/>
                </a:path>
                <a:path w="541654" h="92710">
                  <a:moveTo>
                    <a:pt x="510148" y="39980"/>
                  </a:moveTo>
                  <a:lnTo>
                    <a:pt x="510273" y="40386"/>
                  </a:lnTo>
                  <a:lnTo>
                    <a:pt x="511527" y="41037"/>
                  </a:lnTo>
                  <a:lnTo>
                    <a:pt x="511887" y="40548"/>
                  </a:lnTo>
                  <a:lnTo>
                    <a:pt x="510148" y="39980"/>
                  </a:lnTo>
                  <a:close/>
                </a:path>
                <a:path w="541654" h="92710">
                  <a:moveTo>
                    <a:pt x="507230" y="40514"/>
                  </a:moveTo>
                  <a:lnTo>
                    <a:pt x="508502" y="40921"/>
                  </a:lnTo>
                  <a:lnTo>
                    <a:pt x="507230" y="40514"/>
                  </a:lnTo>
                  <a:close/>
                </a:path>
                <a:path w="541654" h="92710">
                  <a:moveTo>
                    <a:pt x="509057" y="39624"/>
                  </a:moveTo>
                  <a:lnTo>
                    <a:pt x="507296" y="40482"/>
                  </a:lnTo>
                  <a:lnTo>
                    <a:pt x="508504" y="40895"/>
                  </a:lnTo>
                  <a:lnTo>
                    <a:pt x="508581" y="40482"/>
                  </a:lnTo>
                  <a:lnTo>
                    <a:pt x="509471" y="39759"/>
                  </a:lnTo>
                  <a:lnTo>
                    <a:pt x="509057" y="39624"/>
                  </a:lnTo>
                  <a:close/>
                </a:path>
                <a:path w="541654" h="92710">
                  <a:moveTo>
                    <a:pt x="520723" y="31598"/>
                  </a:moveTo>
                  <a:lnTo>
                    <a:pt x="521761" y="40830"/>
                  </a:lnTo>
                  <a:lnTo>
                    <a:pt x="524205" y="39497"/>
                  </a:lnTo>
                  <a:lnTo>
                    <a:pt x="526384" y="32126"/>
                  </a:lnTo>
                  <a:lnTo>
                    <a:pt x="520723" y="31598"/>
                  </a:lnTo>
                  <a:close/>
                </a:path>
                <a:path w="541654" h="92710">
                  <a:moveTo>
                    <a:pt x="513466" y="36516"/>
                  </a:moveTo>
                  <a:lnTo>
                    <a:pt x="510100" y="39248"/>
                  </a:lnTo>
                  <a:lnTo>
                    <a:pt x="510117" y="39877"/>
                  </a:lnTo>
                  <a:lnTo>
                    <a:pt x="511887" y="40548"/>
                  </a:lnTo>
                  <a:lnTo>
                    <a:pt x="513793" y="37960"/>
                  </a:lnTo>
                  <a:lnTo>
                    <a:pt x="513717" y="37337"/>
                  </a:lnTo>
                  <a:lnTo>
                    <a:pt x="513466" y="36516"/>
                  </a:lnTo>
                  <a:close/>
                </a:path>
                <a:path w="541654" h="92710">
                  <a:moveTo>
                    <a:pt x="23265" y="38353"/>
                  </a:moveTo>
                  <a:lnTo>
                    <a:pt x="21062" y="38353"/>
                  </a:lnTo>
                  <a:lnTo>
                    <a:pt x="24491" y="40547"/>
                  </a:lnTo>
                  <a:lnTo>
                    <a:pt x="23265" y="38353"/>
                  </a:lnTo>
                  <a:close/>
                </a:path>
                <a:path w="541654" h="92710">
                  <a:moveTo>
                    <a:pt x="509885" y="39123"/>
                  </a:moveTo>
                  <a:lnTo>
                    <a:pt x="507319" y="40386"/>
                  </a:lnTo>
                  <a:lnTo>
                    <a:pt x="507230" y="40514"/>
                  </a:lnTo>
                  <a:lnTo>
                    <a:pt x="509057" y="39624"/>
                  </a:lnTo>
                  <a:lnTo>
                    <a:pt x="509638" y="39624"/>
                  </a:lnTo>
                  <a:lnTo>
                    <a:pt x="509946" y="39374"/>
                  </a:lnTo>
                  <a:lnTo>
                    <a:pt x="509885" y="39123"/>
                  </a:lnTo>
                  <a:close/>
                </a:path>
                <a:path w="541654" h="92710">
                  <a:moveTo>
                    <a:pt x="506033" y="40190"/>
                  </a:moveTo>
                  <a:lnTo>
                    <a:pt x="507084" y="40501"/>
                  </a:lnTo>
                  <a:lnTo>
                    <a:pt x="506376" y="40259"/>
                  </a:lnTo>
                  <a:lnTo>
                    <a:pt x="506033" y="40190"/>
                  </a:lnTo>
                  <a:close/>
                </a:path>
                <a:path w="541654" h="92710">
                  <a:moveTo>
                    <a:pt x="504979" y="39879"/>
                  </a:moveTo>
                  <a:lnTo>
                    <a:pt x="506033" y="40190"/>
                  </a:lnTo>
                  <a:lnTo>
                    <a:pt x="506376" y="40259"/>
                  </a:lnTo>
                  <a:lnTo>
                    <a:pt x="507123" y="40482"/>
                  </a:lnTo>
                  <a:lnTo>
                    <a:pt x="508094" y="40004"/>
                  </a:lnTo>
                  <a:lnTo>
                    <a:pt x="505746" y="40004"/>
                  </a:lnTo>
                  <a:lnTo>
                    <a:pt x="504979" y="39879"/>
                  </a:lnTo>
                  <a:close/>
                </a:path>
                <a:path w="541654" h="92710">
                  <a:moveTo>
                    <a:pt x="497622" y="38671"/>
                  </a:moveTo>
                  <a:lnTo>
                    <a:pt x="502538" y="39497"/>
                  </a:lnTo>
                  <a:lnTo>
                    <a:pt x="506033" y="40190"/>
                  </a:lnTo>
                  <a:lnTo>
                    <a:pt x="504973" y="39877"/>
                  </a:lnTo>
                  <a:lnTo>
                    <a:pt x="497622" y="38671"/>
                  </a:lnTo>
                  <a:close/>
                </a:path>
                <a:path w="541654" h="92710">
                  <a:moveTo>
                    <a:pt x="505278" y="32219"/>
                  </a:moveTo>
                  <a:lnTo>
                    <a:pt x="503675" y="35940"/>
                  </a:lnTo>
                  <a:lnTo>
                    <a:pt x="501875" y="36659"/>
                  </a:lnTo>
                  <a:lnTo>
                    <a:pt x="501882" y="36829"/>
                  </a:lnTo>
                  <a:lnTo>
                    <a:pt x="503273" y="39374"/>
                  </a:lnTo>
                  <a:lnTo>
                    <a:pt x="504979" y="39879"/>
                  </a:lnTo>
                  <a:lnTo>
                    <a:pt x="505746" y="40004"/>
                  </a:lnTo>
                  <a:lnTo>
                    <a:pt x="509354" y="37397"/>
                  </a:lnTo>
                  <a:lnTo>
                    <a:pt x="508936" y="36067"/>
                  </a:lnTo>
                  <a:lnTo>
                    <a:pt x="505278" y="32219"/>
                  </a:lnTo>
                  <a:close/>
                </a:path>
                <a:path w="541654" h="92710">
                  <a:moveTo>
                    <a:pt x="509354" y="37397"/>
                  </a:moveTo>
                  <a:lnTo>
                    <a:pt x="505746" y="40004"/>
                  </a:lnTo>
                  <a:lnTo>
                    <a:pt x="508094" y="40004"/>
                  </a:lnTo>
                  <a:lnTo>
                    <a:pt x="509885" y="39123"/>
                  </a:lnTo>
                  <a:lnTo>
                    <a:pt x="509354" y="37397"/>
                  </a:lnTo>
                  <a:close/>
                </a:path>
                <a:path w="541654" h="92710">
                  <a:moveTo>
                    <a:pt x="509959" y="39363"/>
                  </a:moveTo>
                  <a:lnTo>
                    <a:pt x="509714" y="39562"/>
                  </a:lnTo>
                  <a:lnTo>
                    <a:pt x="509595" y="39799"/>
                  </a:lnTo>
                  <a:lnTo>
                    <a:pt x="510084" y="39959"/>
                  </a:lnTo>
                  <a:lnTo>
                    <a:pt x="509959" y="39363"/>
                  </a:lnTo>
                  <a:close/>
                </a:path>
                <a:path w="541654" h="92710">
                  <a:moveTo>
                    <a:pt x="501805" y="36687"/>
                  </a:moveTo>
                  <a:lnTo>
                    <a:pt x="497081" y="38573"/>
                  </a:lnTo>
                  <a:lnTo>
                    <a:pt x="504979" y="39879"/>
                  </a:lnTo>
                  <a:lnTo>
                    <a:pt x="503273" y="39374"/>
                  </a:lnTo>
                  <a:lnTo>
                    <a:pt x="501805" y="36687"/>
                  </a:lnTo>
                  <a:close/>
                </a:path>
                <a:path w="541654" h="92710">
                  <a:moveTo>
                    <a:pt x="496163" y="39799"/>
                  </a:moveTo>
                  <a:close/>
                </a:path>
                <a:path w="541654" h="92710">
                  <a:moveTo>
                    <a:pt x="495420" y="38719"/>
                  </a:moveTo>
                  <a:lnTo>
                    <a:pt x="495586" y="39374"/>
                  </a:lnTo>
                  <a:lnTo>
                    <a:pt x="496163" y="39799"/>
                  </a:lnTo>
                  <a:lnTo>
                    <a:pt x="495644" y="39374"/>
                  </a:lnTo>
                  <a:lnTo>
                    <a:pt x="495536" y="38988"/>
                  </a:lnTo>
                  <a:lnTo>
                    <a:pt x="495420" y="38719"/>
                  </a:lnTo>
                  <a:close/>
                </a:path>
                <a:path w="541654" h="92710">
                  <a:moveTo>
                    <a:pt x="510100" y="39248"/>
                  </a:moveTo>
                  <a:lnTo>
                    <a:pt x="509962" y="39374"/>
                  </a:lnTo>
                  <a:lnTo>
                    <a:pt x="510088" y="39786"/>
                  </a:lnTo>
                  <a:lnTo>
                    <a:pt x="510100" y="39248"/>
                  </a:lnTo>
                  <a:close/>
                </a:path>
                <a:path w="541654" h="92710">
                  <a:moveTo>
                    <a:pt x="509638" y="39624"/>
                  </a:moveTo>
                  <a:lnTo>
                    <a:pt x="509057" y="39624"/>
                  </a:lnTo>
                  <a:lnTo>
                    <a:pt x="509471" y="39759"/>
                  </a:lnTo>
                  <a:lnTo>
                    <a:pt x="509638" y="39624"/>
                  </a:lnTo>
                  <a:close/>
                </a:path>
                <a:path w="541654" h="92710">
                  <a:moveTo>
                    <a:pt x="493524" y="37998"/>
                  </a:moveTo>
                  <a:lnTo>
                    <a:pt x="494181" y="38353"/>
                  </a:lnTo>
                  <a:lnTo>
                    <a:pt x="495579" y="39374"/>
                  </a:lnTo>
                  <a:lnTo>
                    <a:pt x="493816" y="38046"/>
                  </a:lnTo>
                  <a:lnTo>
                    <a:pt x="493524" y="37998"/>
                  </a:lnTo>
                  <a:close/>
                </a:path>
                <a:path w="541654" h="92710">
                  <a:moveTo>
                    <a:pt x="493816" y="38046"/>
                  </a:moveTo>
                  <a:lnTo>
                    <a:pt x="495578" y="39367"/>
                  </a:lnTo>
                  <a:lnTo>
                    <a:pt x="495420" y="38719"/>
                  </a:lnTo>
                  <a:lnTo>
                    <a:pt x="493896" y="38059"/>
                  </a:lnTo>
                  <a:close/>
                </a:path>
                <a:path w="541654" h="92710">
                  <a:moveTo>
                    <a:pt x="510106" y="39015"/>
                  </a:moveTo>
                  <a:lnTo>
                    <a:pt x="509885" y="39123"/>
                  </a:lnTo>
                  <a:lnTo>
                    <a:pt x="509959" y="39363"/>
                  </a:lnTo>
                  <a:lnTo>
                    <a:pt x="510106" y="39015"/>
                  </a:lnTo>
                  <a:close/>
                </a:path>
                <a:path w="541654" h="92710">
                  <a:moveTo>
                    <a:pt x="527953" y="26821"/>
                  </a:moveTo>
                  <a:lnTo>
                    <a:pt x="526548" y="31572"/>
                  </a:lnTo>
                  <a:lnTo>
                    <a:pt x="526436" y="32130"/>
                  </a:lnTo>
                  <a:lnTo>
                    <a:pt x="527797" y="32257"/>
                  </a:lnTo>
                  <a:lnTo>
                    <a:pt x="533607" y="39338"/>
                  </a:lnTo>
                  <a:lnTo>
                    <a:pt x="537427" y="32090"/>
                  </a:lnTo>
                  <a:lnTo>
                    <a:pt x="537303" y="31453"/>
                  </a:lnTo>
                  <a:lnTo>
                    <a:pt x="536357" y="28375"/>
                  </a:lnTo>
                  <a:lnTo>
                    <a:pt x="527953" y="26821"/>
                  </a:lnTo>
                  <a:close/>
                </a:path>
                <a:path w="541654" h="92710">
                  <a:moveTo>
                    <a:pt x="513457" y="36486"/>
                  </a:moveTo>
                  <a:lnTo>
                    <a:pt x="510662" y="38741"/>
                  </a:lnTo>
                  <a:lnTo>
                    <a:pt x="510159" y="38988"/>
                  </a:lnTo>
                  <a:lnTo>
                    <a:pt x="510100" y="39248"/>
                  </a:lnTo>
                  <a:lnTo>
                    <a:pt x="513392" y="36575"/>
                  </a:lnTo>
                  <a:close/>
                </a:path>
                <a:path w="541654" h="92710">
                  <a:moveTo>
                    <a:pt x="509855" y="37035"/>
                  </a:moveTo>
                  <a:lnTo>
                    <a:pt x="509437" y="37337"/>
                  </a:lnTo>
                  <a:lnTo>
                    <a:pt x="509414" y="37591"/>
                  </a:lnTo>
                  <a:lnTo>
                    <a:pt x="509885" y="39123"/>
                  </a:lnTo>
                  <a:lnTo>
                    <a:pt x="510106" y="39015"/>
                  </a:lnTo>
                  <a:lnTo>
                    <a:pt x="510143" y="37337"/>
                  </a:lnTo>
                  <a:lnTo>
                    <a:pt x="509855" y="37035"/>
                  </a:lnTo>
                  <a:close/>
                </a:path>
                <a:path w="541654" h="92710">
                  <a:moveTo>
                    <a:pt x="512648" y="33834"/>
                  </a:moveTo>
                  <a:lnTo>
                    <a:pt x="512487" y="34798"/>
                  </a:lnTo>
                  <a:lnTo>
                    <a:pt x="512365" y="35221"/>
                  </a:lnTo>
                  <a:lnTo>
                    <a:pt x="509964" y="36956"/>
                  </a:lnTo>
                  <a:lnTo>
                    <a:pt x="509902" y="37084"/>
                  </a:lnTo>
                  <a:lnTo>
                    <a:pt x="510143" y="37337"/>
                  </a:lnTo>
                  <a:lnTo>
                    <a:pt x="510106" y="39015"/>
                  </a:lnTo>
                  <a:lnTo>
                    <a:pt x="510662" y="38741"/>
                  </a:lnTo>
                  <a:lnTo>
                    <a:pt x="513346" y="36575"/>
                  </a:lnTo>
                  <a:lnTo>
                    <a:pt x="513222" y="35717"/>
                  </a:lnTo>
                  <a:lnTo>
                    <a:pt x="512648" y="33834"/>
                  </a:lnTo>
                  <a:close/>
                </a:path>
                <a:path w="541654" h="92710">
                  <a:moveTo>
                    <a:pt x="495351" y="38298"/>
                  </a:moveTo>
                  <a:lnTo>
                    <a:pt x="495470" y="38741"/>
                  </a:lnTo>
                  <a:lnTo>
                    <a:pt x="496041" y="38988"/>
                  </a:lnTo>
                  <a:lnTo>
                    <a:pt x="497050" y="38586"/>
                  </a:lnTo>
                  <a:lnTo>
                    <a:pt x="495351" y="38298"/>
                  </a:lnTo>
                  <a:close/>
                </a:path>
                <a:path w="541654" h="92710">
                  <a:moveTo>
                    <a:pt x="497066" y="38579"/>
                  </a:moveTo>
                  <a:lnTo>
                    <a:pt x="496041" y="38988"/>
                  </a:lnTo>
                  <a:lnTo>
                    <a:pt x="499454" y="38988"/>
                  </a:lnTo>
                  <a:lnTo>
                    <a:pt x="497066" y="38579"/>
                  </a:lnTo>
                  <a:close/>
                </a:path>
                <a:path w="541654" h="92710">
                  <a:moveTo>
                    <a:pt x="17080" y="38861"/>
                  </a:moveTo>
                  <a:close/>
                </a:path>
                <a:path w="541654" h="92710">
                  <a:moveTo>
                    <a:pt x="19241" y="38586"/>
                  </a:moveTo>
                  <a:lnTo>
                    <a:pt x="17080" y="38861"/>
                  </a:lnTo>
                  <a:lnTo>
                    <a:pt x="19262" y="38862"/>
                  </a:lnTo>
                  <a:lnTo>
                    <a:pt x="19241" y="38586"/>
                  </a:lnTo>
                  <a:close/>
                </a:path>
                <a:path w="541654" h="92710">
                  <a:moveTo>
                    <a:pt x="19031" y="35940"/>
                  </a:moveTo>
                  <a:lnTo>
                    <a:pt x="13033" y="35940"/>
                  </a:lnTo>
                  <a:lnTo>
                    <a:pt x="17080" y="38861"/>
                  </a:lnTo>
                  <a:lnTo>
                    <a:pt x="19241" y="38586"/>
                  </a:lnTo>
                  <a:lnTo>
                    <a:pt x="19031" y="35940"/>
                  </a:lnTo>
                  <a:close/>
                </a:path>
                <a:path w="541654" h="92710">
                  <a:moveTo>
                    <a:pt x="495316" y="38292"/>
                  </a:moveTo>
                  <a:lnTo>
                    <a:pt x="495384" y="38573"/>
                  </a:lnTo>
                  <a:lnTo>
                    <a:pt x="495470" y="38741"/>
                  </a:lnTo>
                  <a:lnTo>
                    <a:pt x="495351" y="38298"/>
                  </a:lnTo>
                  <a:close/>
                </a:path>
                <a:path w="541654" h="92710">
                  <a:moveTo>
                    <a:pt x="493896" y="38059"/>
                  </a:moveTo>
                  <a:lnTo>
                    <a:pt x="495420" y="38719"/>
                  </a:lnTo>
                  <a:lnTo>
                    <a:pt x="495316" y="38292"/>
                  </a:lnTo>
                  <a:lnTo>
                    <a:pt x="493896" y="38059"/>
                  </a:lnTo>
                  <a:close/>
                </a:path>
                <a:path w="541654" h="92710">
                  <a:moveTo>
                    <a:pt x="420438" y="33132"/>
                  </a:moveTo>
                  <a:lnTo>
                    <a:pt x="421207" y="33145"/>
                  </a:lnTo>
                  <a:lnTo>
                    <a:pt x="426842" y="38638"/>
                  </a:lnTo>
                  <a:lnTo>
                    <a:pt x="431291" y="33274"/>
                  </a:lnTo>
                  <a:lnTo>
                    <a:pt x="420438" y="33132"/>
                  </a:lnTo>
                  <a:close/>
                </a:path>
                <a:path w="541654" h="92710">
                  <a:moveTo>
                    <a:pt x="20531" y="33461"/>
                  </a:moveTo>
                  <a:lnTo>
                    <a:pt x="19088" y="35178"/>
                  </a:lnTo>
                  <a:lnTo>
                    <a:pt x="18991" y="35432"/>
                  </a:lnTo>
                  <a:lnTo>
                    <a:pt x="19241" y="38586"/>
                  </a:lnTo>
                  <a:lnTo>
                    <a:pt x="21062" y="38353"/>
                  </a:lnTo>
                  <a:lnTo>
                    <a:pt x="23265" y="38353"/>
                  </a:lnTo>
                  <a:lnTo>
                    <a:pt x="20531" y="33461"/>
                  </a:lnTo>
                  <a:close/>
                </a:path>
                <a:path w="541654" h="92710">
                  <a:moveTo>
                    <a:pt x="495341" y="38261"/>
                  </a:moveTo>
                  <a:lnTo>
                    <a:pt x="497081" y="38573"/>
                  </a:lnTo>
                  <a:lnTo>
                    <a:pt x="495341" y="38261"/>
                  </a:lnTo>
                  <a:close/>
                </a:path>
                <a:path w="541654" h="92710">
                  <a:moveTo>
                    <a:pt x="501130" y="36956"/>
                  </a:moveTo>
                  <a:lnTo>
                    <a:pt x="494991" y="36956"/>
                  </a:lnTo>
                  <a:lnTo>
                    <a:pt x="495341" y="38261"/>
                  </a:lnTo>
                  <a:lnTo>
                    <a:pt x="497081" y="38573"/>
                  </a:lnTo>
                  <a:lnTo>
                    <a:pt x="501130" y="36956"/>
                  </a:lnTo>
                  <a:close/>
                </a:path>
                <a:path w="541654" h="92710">
                  <a:moveTo>
                    <a:pt x="493711" y="37968"/>
                  </a:moveTo>
                  <a:lnTo>
                    <a:pt x="493896" y="38059"/>
                  </a:lnTo>
                  <a:lnTo>
                    <a:pt x="495316" y="38292"/>
                  </a:lnTo>
                  <a:lnTo>
                    <a:pt x="493711" y="37968"/>
                  </a:lnTo>
                  <a:close/>
                </a:path>
                <a:path w="541654" h="92710">
                  <a:moveTo>
                    <a:pt x="494991" y="36956"/>
                  </a:moveTo>
                  <a:lnTo>
                    <a:pt x="495220" y="37897"/>
                  </a:lnTo>
                  <a:lnTo>
                    <a:pt x="495341" y="38261"/>
                  </a:lnTo>
                  <a:lnTo>
                    <a:pt x="494991" y="36956"/>
                  </a:lnTo>
                  <a:close/>
                </a:path>
                <a:path w="541654" h="92710">
                  <a:moveTo>
                    <a:pt x="495764" y="31219"/>
                  </a:moveTo>
                  <a:lnTo>
                    <a:pt x="495337" y="35051"/>
                  </a:lnTo>
                  <a:lnTo>
                    <a:pt x="493622" y="37494"/>
                  </a:lnTo>
                  <a:lnTo>
                    <a:pt x="493535" y="37836"/>
                  </a:lnTo>
                  <a:lnTo>
                    <a:pt x="493738" y="37973"/>
                  </a:lnTo>
                  <a:lnTo>
                    <a:pt x="495307" y="38255"/>
                  </a:lnTo>
                  <a:lnTo>
                    <a:pt x="494991" y="36956"/>
                  </a:lnTo>
                  <a:lnTo>
                    <a:pt x="501130" y="36956"/>
                  </a:lnTo>
                  <a:lnTo>
                    <a:pt x="501721" y="36720"/>
                  </a:lnTo>
                  <a:lnTo>
                    <a:pt x="501607" y="36322"/>
                  </a:lnTo>
                  <a:lnTo>
                    <a:pt x="499441" y="32325"/>
                  </a:lnTo>
                  <a:lnTo>
                    <a:pt x="499561" y="31368"/>
                  </a:lnTo>
                  <a:lnTo>
                    <a:pt x="495764" y="31219"/>
                  </a:lnTo>
                  <a:close/>
                </a:path>
                <a:path w="541654" h="92710">
                  <a:moveTo>
                    <a:pt x="493747" y="37995"/>
                  </a:moveTo>
                  <a:lnTo>
                    <a:pt x="493896" y="38059"/>
                  </a:lnTo>
                  <a:lnTo>
                    <a:pt x="493747" y="37995"/>
                  </a:lnTo>
                  <a:close/>
                </a:path>
                <a:path w="541654" h="92710">
                  <a:moveTo>
                    <a:pt x="493346" y="37902"/>
                  </a:moveTo>
                  <a:lnTo>
                    <a:pt x="493524" y="37998"/>
                  </a:lnTo>
                  <a:lnTo>
                    <a:pt x="493816" y="38046"/>
                  </a:lnTo>
                  <a:lnTo>
                    <a:pt x="493667" y="37960"/>
                  </a:lnTo>
                  <a:lnTo>
                    <a:pt x="493346" y="37902"/>
                  </a:lnTo>
                  <a:close/>
                </a:path>
                <a:path w="541654" h="92710">
                  <a:moveTo>
                    <a:pt x="493335" y="37900"/>
                  </a:moveTo>
                  <a:lnTo>
                    <a:pt x="493524" y="37998"/>
                  </a:lnTo>
                  <a:lnTo>
                    <a:pt x="493335" y="37900"/>
                  </a:lnTo>
                  <a:close/>
                </a:path>
                <a:path w="541654" h="92710">
                  <a:moveTo>
                    <a:pt x="493434" y="37760"/>
                  </a:moveTo>
                  <a:lnTo>
                    <a:pt x="493711" y="37968"/>
                  </a:lnTo>
                  <a:lnTo>
                    <a:pt x="493434" y="37760"/>
                  </a:lnTo>
                  <a:close/>
                </a:path>
                <a:path w="541654" h="92710">
                  <a:moveTo>
                    <a:pt x="487090" y="35110"/>
                  </a:moveTo>
                  <a:lnTo>
                    <a:pt x="486196" y="35687"/>
                  </a:lnTo>
                  <a:lnTo>
                    <a:pt x="487086" y="36659"/>
                  </a:lnTo>
                  <a:lnTo>
                    <a:pt x="491821" y="37718"/>
                  </a:lnTo>
                  <a:lnTo>
                    <a:pt x="493292" y="37960"/>
                  </a:lnTo>
                  <a:lnTo>
                    <a:pt x="491619" y="37591"/>
                  </a:lnTo>
                  <a:lnTo>
                    <a:pt x="491058" y="36829"/>
                  </a:lnTo>
                  <a:lnTo>
                    <a:pt x="487090" y="35110"/>
                  </a:lnTo>
                  <a:close/>
                </a:path>
                <a:path w="541654" h="92710">
                  <a:moveTo>
                    <a:pt x="493380" y="37836"/>
                  </a:moveTo>
                  <a:lnTo>
                    <a:pt x="493667" y="37960"/>
                  </a:lnTo>
                  <a:lnTo>
                    <a:pt x="493380" y="37836"/>
                  </a:lnTo>
                  <a:close/>
                </a:path>
                <a:path w="541654" h="92710">
                  <a:moveTo>
                    <a:pt x="491072" y="36836"/>
                  </a:moveTo>
                  <a:lnTo>
                    <a:pt x="491619" y="37591"/>
                  </a:lnTo>
                  <a:lnTo>
                    <a:pt x="493335" y="37900"/>
                  </a:lnTo>
                  <a:lnTo>
                    <a:pt x="492593" y="37494"/>
                  </a:lnTo>
                  <a:lnTo>
                    <a:pt x="491072" y="36836"/>
                  </a:lnTo>
                  <a:close/>
                </a:path>
                <a:path w="541654" h="92710">
                  <a:moveTo>
                    <a:pt x="492593" y="37494"/>
                  </a:moveTo>
                  <a:lnTo>
                    <a:pt x="493337" y="37897"/>
                  </a:lnTo>
                  <a:lnTo>
                    <a:pt x="492593" y="37494"/>
                  </a:lnTo>
                  <a:close/>
                </a:path>
                <a:path w="541654" h="92710">
                  <a:moveTo>
                    <a:pt x="516073" y="34370"/>
                  </a:moveTo>
                  <a:lnTo>
                    <a:pt x="515073" y="35178"/>
                  </a:lnTo>
                  <a:lnTo>
                    <a:pt x="513503" y="36486"/>
                  </a:lnTo>
                  <a:lnTo>
                    <a:pt x="513518" y="36687"/>
                  </a:lnTo>
                  <a:lnTo>
                    <a:pt x="513873" y="37851"/>
                  </a:lnTo>
                  <a:lnTo>
                    <a:pt x="516123" y="34798"/>
                  </a:lnTo>
                  <a:lnTo>
                    <a:pt x="516073" y="34370"/>
                  </a:lnTo>
                  <a:close/>
                </a:path>
                <a:path w="541654" h="92710">
                  <a:moveTo>
                    <a:pt x="490138" y="33145"/>
                  </a:moveTo>
                  <a:lnTo>
                    <a:pt x="489069" y="33834"/>
                  </a:lnTo>
                  <a:lnTo>
                    <a:pt x="489020" y="33997"/>
                  </a:lnTo>
                  <a:lnTo>
                    <a:pt x="490989" y="36720"/>
                  </a:lnTo>
                  <a:lnTo>
                    <a:pt x="491834" y="37084"/>
                  </a:lnTo>
                  <a:lnTo>
                    <a:pt x="492593" y="37494"/>
                  </a:lnTo>
                  <a:lnTo>
                    <a:pt x="493380" y="37836"/>
                  </a:lnTo>
                  <a:lnTo>
                    <a:pt x="490500" y="35560"/>
                  </a:lnTo>
                  <a:lnTo>
                    <a:pt x="490138" y="33145"/>
                  </a:lnTo>
                  <a:close/>
                </a:path>
                <a:path w="541654" h="92710">
                  <a:moveTo>
                    <a:pt x="492260" y="31159"/>
                  </a:moveTo>
                  <a:lnTo>
                    <a:pt x="492124" y="31795"/>
                  </a:lnTo>
                  <a:lnTo>
                    <a:pt x="491997" y="31947"/>
                  </a:lnTo>
                  <a:lnTo>
                    <a:pt x="490333" y="33019"/>
                  </a:lnTo>
                  <a:lnTo>
                    <a:pt x="490253" y="33908"/>
                  </a:lnTo>
                  <a:lnTo>
                    <a:pt x="490500" y="35560"/>
                  </a:lnTo>
                  <a:lnTo>
                    <a:pt x="493434" y="37760"/>
                  </a:lnTo>
                  <a:lnTo>
                    <a:pt x="495337" y="35051"/>
                  </a:lnTo>
                  <a:lnTo>
                    <a:pt x="495764" y="31219"/>
                  </a:lnTo>
                  <a:lnTo>
                    <a:pt x="492260" y="31159"/>
                  </a:lnTo>
                  <a:close/>
                </a:path>
                <a:path w="541654" h="92710">
                  <a:moveTo>
                    <a:pt x="490989" y="36720"/>
                  </a:moveTo>
                  <a:lnTo>
                    <a:pt x="492593" y="37494"/>
                  </a:lnTo>
                  <a:lnTo>
                    <a:pt x="491538" y="36956"/>
                  </a:lnTo>
                  <a:lnTo>
                    <a:pt x="490989" y="36720"/>
                  </a:lnTo>
                  <a:close/>
                </a:path>
                <a:path w="541654" h="92710">
                  <a:moveTo>
                    <a:pt x="508951" y="36083"/>
                  </a:moveTo>
                  <a:lnTo>
                    <a:pt x="509354" y="37397"/>
                  </a:lnTo>
                  <a:lnTo>
                    <a:pt x="509788" y="37084"/>
                  </a:lnTo>
                  <a:lnTo>
                    <a:pt x="509666" y="36836"/>
                  </a:lnTo>
                  <a:lnTo>
                    <a:pt x="508951" y="36083"/>
                  </a:lnTo>
                  <a:close/>
                </a:path>
                <a:path w="541654" h="92710">
                  <a:moveTo>
                    <a:pt x="9721" y="33997"/>
                  </a:moveTo>
                  <a:lnTo>
                    <a:pt x="5015" y="36322"/>
                  </a:lnTo>
                  <a:lnTo>
                    <a:pt x="4773" y="37047"/>
                  </a:lnTo>
                  <a:lnTo>
                    <a:pt x="6887" y="35432"/>
                  </a:lnTo>
                  <a:lnTo>
                    <a:pt x="9721" y="33997"/>
                  </a:lnTo>
                  <a:close/>
                </a:path>
                <a:path w="541654" h="92710">
                  <a:moveTo>
                    <a:pt x="509682" y="29043"/>
                  </a:moveTo>
                  <a:lnTo>
                    <a:pt x="508075" y="32090"/>
                  </a:lnTo>
                  <a:lnTo>
                    <a:pt x="507970" y="32892"/>
                  </a:lnTo>
                  <a:lnTo>
                    <a:pt x="508946" y="36067"/>
                  </a:lnTo>
                  <a:lnTo>
                    <a:pt x="509855" y="37035"/>
                  </a:lnTo>
                  <a:lnTo>
                    <a:pt x="512365" y="35221"/>
                  </a:lnTo>
                  <a:lnTo>
                    <a:pt x="512487" y="34798"/>
                  </a:lnTo>
                  <a:lnTo>
                    <a:pt x="513273" y="30077"/>
                  </a:lnTo>
                  <a:lnTo>
                    <a:pt x="509682" y="29043"/>
                  </a:lnTo>
                  <a:close/>
                </a:path>
                <a:path w="541654" h="92710">
                  <a:moveTo>
                    <a:pt x="540334" y="33770"/>
                  </a:moveTo>
                  <a:lnTo>
                    <a:pt x="540755" y="36960"/>
                  </a:lnTo>
                  <a:lnTo>
                    <a:pt x="541126" y="35051"/>
                  </a:lnTo>
                  <a:lnTo>
                    <a:pt x="541006" y="34768"/>
                  </a:lnTo>
                  <a:lnTo>
                    <a:pt x="540334" y="33770"/>
                  </a:lnTo>
                  <a:close/>
                </a:path>
                <a:path w="541654" h="92710">
                  <a:moveTo>
                    <a:pt x="487141" y="35077"/>
                  </a:moveTo>
                  <a:lnTo>
                    <a:pt x="491072" y="36836"/>
                  </a:lnTo>
                  <a:lnTo>
                    <a:pt x="490947" y="36702"/>
                  </a:lnTo>
                  <a:lnTo>
                    <a:pt x="487141" y="35077"/>
                  </a:lnTo>
                  <a:close/>
                </a:path>
                <a:path w="541654" h="92710">
                  <a:moveTo>
                    <a:pt x="488955" y="33908"/>
                  </a:moveTo>
                  <a:lnTo>
                    <a:pt x="487308" y="34969"/>
                  </a:lnTo>
                  <a:lnTo>
                    <a:pt x="487217" y="35110"/>
                  </a:lnTo>
                  <a:lnTo>
                    <a:pt x="490989" y="36720"/>
                  </a:lnTo>
                  <a:lnTo>
                    <a:pt x="488955" y="33908"/>
                  </a:lnTo>
                  <a:close/>
                </a:path>
                <a:path w="541654" h="92710">
                  <a:moveTo>
                    <a:pt x="499586" y="31285"/>
                  </a:moveTo>
                  <a:lnTo>
                    <a:pt x="499441" y="32325"/>
                  </a:lnTo>
                  <a:lnTo>
                    <a:pt x="501805" y="36687"/>
                  </a:lnTo>
                  <a:lnTo>
                    <a:pt x="503675" y="35940"/>
                  </a:lnTo>
                  <a:lnTo>
                    <a:pt x="505207" y="32385"/>
                  </a:lnTo>
                  <a:lnTo>
                    <a:pt x="505156" y="32090"/>
                  </a:lnTo>
                  <a:lnTo>
                    <a:pt x="504470" y="31368"/>
                  </a:lnTo>
                  <a:lnTo>
                    <a:pt x="499586" y="31285"/>
                  </a:lnTo>
                  <a:close/>
                </a:path>
                <a:path w="541654" h="92710">
                  <a:moveTo>
                    <a:pt x="486148" y="35717"/>
                  </a:moveTo>
                  <a:lnTo>
                    <a:pt x="485305" y="36261"/>
                  </a:lnTo>
                  <a:lnTo>
                    <a:pt x="487086" y="36659"/>
                  </a:lnTo>
                  <a:lnTo>
                    <a:pt x="486148" y="35717"/>
                  </a:lnTo>
                  <a:close/>
                </a:path>
                <a:path w="541654" h="92710">
                  <a:moveTo>
                    <a:pt x="515021" y="35221"/>
                  </a:moveTo>
                  <a:lnTo>
                    <a:pt x="513457" y="36486"/>
                  </a:lnTo>
                  <a:lnTo>
                    <a:pt x="514956" y="35305"/>
                  </a:lnTo>
                  <a:close/>
                </a:path>
                <a:path w="541654" h="92710">
                  <a:moveTo>
                    <a:pt x="513749" y="30725"/>
                  </a:moveTo>
                  <a:lnTo>
                    <a:pt x="512778" y="33185"/>
                  </a:lnTo>
                  <a:lnTo>
                    <a:pt x="512660" y="33875"/>
                  </a:lnTo>
                  <a:lnTo>
                    <a:pt x="513457" y="36486"/>
                  </a:lnTo>
                  <a:lnTo>
                    <a:pt x="515021" y="35221"/>
                  </a:lnTo>
                  <a:lnTo>
                    <a:pt x="515344" y="34798"/>
                  </a:lnTo>
                  <a:lnTo>
                    <a:pt x="515684" y="33997"/>
                  </a:lnTo>
                  <a:lnTo>
                    <a:pt x="515609" y="33642"/>
                  </a:lnTo>
                  <a:lnTo>
                    <a:pt x="513749" y="30725"/>
                  </a:lnTo>
                  <a:close/>
                </a:path>
                <a:path w="541654" h="92710">
                  <a:moveTo>
                    <a:pt x="484803" y="36152"/>
                  </a:moveTo>
                  <a:lnTo>
                    <a:pt x="485210" y="36322"/>
                  </a:lnTo>
                  <a:lnTo>
                    <a:pt x="484803" y="36152"/>
                  </a:lnTo>
                  <a:close/>
                </a:path>
                <a:path w="541654" h="92710">
                  <a:moveTo>
                    <a:pt x="485305" y="36261"/>
                  </a:moveTo>
                  <a:lnTo>
                    <a:pt x="485576" y="36322"/>
                  </a:lnTo>
                  <a:lnTo>
                    <a:pt x="485305" y="36261"/>
                  </a:lnTo>
                  <a:close/>
                </a:path>
                <a:path w="541654" h="92710">
                  <a:moveTo>
                    <a:pt x="485721" y="35288"/>
                  </a:moveTo>
                  <a:lnTo>
                    <a:pt x="484803" y="36152"/>
                  </a:lnTo>
                  <a:lnTo>
                    <a:pt x="485305" y="36261"/>
                  </a:lnTo>
                  <a:lnTo>
                    <a:pt x="486148" y="35717"/>
                  </a:lnTo>
                  <a:lnTo>
                    <a:pt x="485721" y="35288"/>
                  </a:lnTo>
                  <a:close/>
                </a:path>
                <a:path w="541654" h="92710">
                  <a:moveTo>
                    <a:pt x="478210" y="34798"/>
                  </a:moveTo>
                  <a:lnTo>
                    <a:pt x="484733" y="36218"/>
                  </a:lnTo>
                  <a:lnTo>
                    <a:pt x="478210" y="34798"/>
                  </a:lnTo>
                  <a:close/>
                </a:path>
                <a:path w="541654" h="92710">
                  <a:moveTo>
                    <a:pt x="470026" y="31453"/>
                  </a:moveTo>
                  <a:lnTo>
                    <a:pt x="471126" y="33147"/>
                  </a:lnTo>
                  <a:lnTo>
                    <a:pt x="471252" y="33283"/>
                  </a:lnTo>
                  <a:lnTo>
                    <a:pt x="478209" y="34798"/>
                  </a:lnTo>
                  <a:lnTo>
                    <a:pt x="484803" y="36152"/>
                  </a:lnTo>
                  <a:lnTo>
                    <a:pt x="485702" y="35305"/>
                  </a:lnTo>
                  <a:lnTo>
                    <a:pt x="470026" y="31453"/>
                  </a:lnTo>
                  <a:close/>
                </a:path>
                <a:path w="541654" h="92710">
                  <a:moveTo>
                    <a:pt x="506982" y="28266"/>
                  </a:moveTo>
                  <a:lnTo>
                    <a:pt x="505426" y="31876"/>
                  </a:lnTo>
                  <a:lnTo>
                    <a:pt x="505315" y="32257"/>
                  </a:lnTo>
                  <a:lnTo>
                    <a:pt x="508951" y="36083"/>
                  </a:lnTo>
                  <a:lnTo>
                    <a:pt x="507970" y="32892"/>
                  </a:lnTo>
                  <a:lnTo>
                    <a:pt x="508075" y="32090"/>
                  </a:lnTo>
                  <a:lnTo>
                    <a:pt x="509586" y="29224"/>
                  </a:lnTo>
                  <a:lnTo>
                    <a:pt x="509660" y="29037"/>
                  </a:lnTo>
                  <a:lnTo>
                    <a:pt x="506982" y="28266"/>
                  </a:lnTo>
                  <a:close/>
                </a:path>
                <a:path w="541654" h="92710">
                  <a:moveTo>
                    <a:pt x="486273" y="34768"/>
                  </a:moveTo>
                  <a:lnTo>
                    <a:pt x="485837" y="35178"/>
                  </a:lnTo>
                  <a:lnTo>
                    <a:pt x="486148" y="35717"/>
                  </a:lnTo>
                  <a:lnTo>
                    <a:pt x="486984" y="35178"/>
                  </a:lnTo>
                  <a:lnTo>
                    <a:pt x="486892" y="35024"/>
                  </a:lnTo>
                  <a:lnTo>
                    <a:pt x="486273" y="34768"/>
                  </a:lnTo>
                  <a:close/>
                </a:path>
                <a:path w="541654" h="92710">
                  <a:moveTo>
                    <a:pt x="484718" y="34280"/>
                  </a:moveTo>
                  <a:lnTo>
                    <a:pt x="485721" y="35288"/>
                  </a:lnTo>
                  <a:lnTo>
                    <a:pt x="486273" y="34768"/>
                  </a:lnTo>
                  <a:lnTo>
                    <a:pt x="484718" y="34280"/>
                  </a:lnTo>
                  <a:close/>
                </a:path>
                <a:path w="541654" h="92710">
                  <a:moveTo>
                    <a:pt x="515744" y="33854"/>
                  </a:moveTo>
                  <a:lnTo>
                    <a:pt x="515344" y="34798"/>
                  </a:lnTo>
                  <a:lnTo>
                    <a:pt x="515021" y="35221"/>
                  </a:lnTo>
                  <a:lnTo>
                    <a:pt x="516016" y="34416"/>
                  </a:lnTo>
                  <a:lnTo>
                    <a:pt x="515925" y="34138"/>
                  </a:lnTo>
                  <a:lnTo>
                    <a:pt x="515744" y="33854"/>
                  </a:lnTo>
                  <a:close/>
                </a:path>
                <a:path w="541654" h="92710">
                  <a:moveTo>
                    <a:pt x="486316" y="34727"/>
                  </a:moveTo>
                  <a:lnTo>
                    <a:pt x="487090" y="35110"/>
                  </a:lnTo>
                  <a:lnTo>
                    <a:pt x="486316" y="34727"/>
                  </a:lnTo>
                  <a:close/>
                </a:path>
                <a:path w="541654" h="92710">
                  <a:moveTo>
                    <a:pt x="488608" y="33428"/>
                  </a:moveTo>
                  <a:lnTo>
                    <a:pt x="486817" y="34543"/>
                  </a:lnTo>
                  <a:lnTo>
                    <a:pt x="486511" y="34543"/>
                  </a:lnTo>
                  <a:lnTo>
                    <a:pt x="486412" y="34768"/>
                  </a:lnTo>
                  <a:lnTo>
                    <a:pt x="487141" y="35077"/>
                  </a:lnTo>
                  <a:lnTo>
                    <a:pt x="487969" y="34543"/>
                  </a:lnTo>
                  <a:lnTo>
                    <a:pt x="486817" y="34543"/>
                  </a:lnTo>
                  <a:lnTo>
                    <a:pt x="486568" y="34490"/>
                  </a:lnTo>
                  <a:lnTo>
                    <a:pt x="488052" y="34490"/>
                  </a:lnTo>
                  <a:lnTo>
                    <a:pt x="488817" y="33997"/>
                  </a:lnTo>
                  <a:lnTo>
                    <a:pt x="488763" y="33642"/>
                  </a:lnTo>
                  <a:lnTo>
                    <a:pt x="488608" y="33428"/>
                  </a:lnTo>
                  <a:close/>
                </a:path>
                <a:path w="541654" h="92710">
                  <a:moveTo>
                    <a:pt x="462704" y="31114"/>
                  </a:moveTo>
                  <a:lnTo>
                    <a:pt x="459182" y="31122"/>
                  </a:lnTo>
                  <a:lnTo>
                    <a:pt x="463367" y="35024"/>
                  </a:lnTo>
                  <a:lnTo>
                    <a:pt x="465985" y="32385"/>
                  </a:lnTo>
                  <a:lnTo>
                    <a:pt x="465504" y="32385"/>
                  </a:lnTo>
                  <a:lnTo>
                    <a:pt x="462704" y="31114"/>
                  </a:lnTo>
                  <a:close/>
                </a:path>
                <a:path w="541654" h="92710">
                  <a:moveTo>
                    <a:pt x="537276" y="27919"/>
                  </a:moveTo>
                  <a:lnTo>
                    <a:pt x="540269" y="33274"/>
                  </a:lnTo>
                  <a:lnTo>
                    <a:pt x="540378" y="33834"/>
                  </a:lnTo>
                  <a:lnTo>
                    <a:pt x="541142" y="34969"/>
                  </a:lnTo>
                  <a:lnTo>
                    <a:pt x="541032" y="34543"/>
                  </a:lnTo>
                  <a:lnTo>
                    <a:pt x="537276" y="27919"/>
                  </a:lnTo>
                  <a:close/>
                </a:path>
                <a:path w="541654" h="92710">
                  <a:moveTo>
                    <a:pt x="468290" y="31323"/>
                  </a:moveTo>
                  <a:lnTo>
                    <a:pt x="466276" y="32090"/>
                  </a:lnTo>
                  <a:lnTo>
                    <a:pt x="466043" y="32325"/>
                  </a:lnTo>
                  <a:lnTo>
                    <a:pt x="471905" y="33428"/>
                  </a:lnTo>
                  <a:lnTo>
                    <a:pt x="478203" y="34798"/>
                  </a:lnTo>
                  <a:lnTo>
                    <a:pt x="471252" y="33283"/>
                  </a:lnTo>
                  <a:lnTo>
                    <a:pt x="471126" y="33147"/>
                  </a:lnTo>
                  <a:lnTo>
                    <a:pt x="470026" y="31453"/>
                  </a:lnTo>
                  <a:lnTo>
                    <a:pt x="468290" y="31323"/>
                  </a:lnTo>
                  <a:close/>
                </a:path>
                <a:path w="541654" h="92710">
                  <a:moveTo>
                    <a:pt x="484479" y="34040"/>
                  </a:moveTo>
                  <a:lnTo>
                    <a:pt x="484718" y="34280"/>
                  </a:lnTo>
                  <a:lnTo>
                    <a:pt x="486273" y="34768"/>
                  </a:lnTo>
                  <a:lnTo>
                    <a:pt x="484931" y="34138"/>
                  </a:lnTo>
                  <a:lnTo>
                    <a:pt x="484479" y="34040"/>
                  </a:lnTo>
                  <a:close/>
                </a:path>
                <a:path w="541654" h="92710">
                  <a:moveTo>
                    <a:pt x="484931" y="34138"/>
                  </a:moveTo>
                  <a:lnTo>
                    <a:pt x="486316" y="34727"/>
                  </a:lnTo>
                  <a:lnTo>
                    <a:pt x="486568" y="34490"/>
                  </a:lnTo>
                  <a:lnTo>
                    <a:pt x="484931" y="34138"/>
                  </a:lnTo>
                  <a:close/>
                </a:path>
                <a:path w="541654" h="92710">
                  <a:moveTo>
                    <a:pt x="516973" y="33642"/>
                  </a:moveTo>
                  <a:lnTo>
                    <a:pt x="516184" y="34280"/>
                  </a:lnTo>
                  <a:lnTo>
                    <a:pt x="516150" y="34490"/>
                  </a:lnTo>
                  <a:lnTo>
                    <a:pt x="516242" y="34635"/>
                  </a:lnTo>
                  <a:lnTo>
                    <a:pt x="516973" y="33642"/>
                  </a:lnTo>
                  <a:close/>
                </a:path>
                <a:path w="541654" h="92710">
                  <a:moveTo>
                    <a:pt x="488239" y="32917"/>
                  </a:moveTo>
                  <a:lnTo>
                    <a:pt x="486568" y="34490"/>
                  </a:lnTo>
                  <a:lnTo>
                    <a:pt x="486817" y="34543"/>
                  </a:lnTo>
                  <a:lnTo>
                    <a:pt x="488554" y="33461"/>
                  </a:lnTo>
                  <a:lnTo>
                    <a:pt x="488432" y="33185"/>
                  </a:lnTo>
                  <a:lnTo>
                    <a:pt x="488239" y="32917"/>
                  </a:lnTo>
                  <a:close/>
                </a:path>
                <a:path w="541654" h="92710">
                  <a:moveTo>
                    <a:pt x="489828" y="10746"/>
                  </a:moveTo>
                  <a:lnTo>
                    <a:pt x="485572" y="12446"/>
                  </a:lnTo>
                  <a:lnTo>
                    <a:pt x="482888" y="18672"/>
                  </a:lnTo>
                  <a:lnTo>
                    <a:pt x="482266" y="25984"/>
                  </a:lnTo>
                  <a:lnTo>
                    <a:pt x="482141" y="26726"/>
                  </a:lnTo>
                  <a:lnTo>
                    <a:pt x="480919" y="27739"/>
                  </a:lnTo>
                  <a:lnTo>
                    <a:pt x="480835" y="28066"/>
                  </a:lnTo>
                  <a:lnTo>
                    <a:pt x="482345" y="31876"/>
                  </a:lnTo>
                  <a:lnTo>
                    <a:pt x="484274" y="33834"/>
                  </a:lnTo>
                  <a:lnTo>
                    <a:pt x="484931" y="34138"/>
                  </a:lnTo>
                  <a:lnTo>
                    <a:pt x="486568" y="34490"/>
                  </a:lnTo>
                  <a:lnTo>
                    <a:pt x="488129" y="33019"/>
                  </a:lnTo>
                  <a:lnTo>
                    <a:pt x="488038" y="32638"/>
                  </a:lnTo>
                  <a:lnTo>
                    <a:pt x="486936" y="31114"/>
                  </a:lnTo>
                  <a:lnTo>
                    <a:pt x="487061" y="29673"/>
                  </a:lnTo>
                  <a:lnTo>
                    <a:pt x="489191" y="16763"/>
                  </a:lnTo>
                  <a:lnTo>
                    <a:pt x="492806" y="14219"/>
                  </a:lnTo>
                  <a:lnTo>
                    <a:pt x="490667" y="10926"/>
                  </a:lnTo>
                  <a:lnTo>
                    <a:pt x="489828" y="10746"/>
                  </a:lnTo>
                  <a:close/>
                </a:path>
                <a:path w="541654" h="92710">
                  <a:moveTo>
                    <a:pt x="518280" y="28910"/>
                  </a:moveTo>
                  <a:lnTo>
                    <a:pt x="517715" y="29210"/>
                  </a:lnTo>
                  <a:lnTo>
                    <a:pt x="515937" y="33400"/>
                  </a:lnTo>
                  <a:lnTo>
                    <a:pt x="515835" y="33997"/>
                  </a:lnTo>
                  <a:lnTo>
                    <a:pt x="516073" y="34370"/>
                  </a:lnTo>
                  <a:lnTo>
                    <a:pt x="516973" y="33642"/>
                  </a:lnTo>
                  <a:lnTo>
                    <a:pt x="518586" y="31453"/>
                  </a:lnTo>
                  <a:lnTo>
                    <a:pt x="518467" y="30161"/>
                  </a:lnTo>
                  <a:lnTo>
                    <a:pt x="518280" y="28910"/>
                  </a:lnTo>
                  <a:close/>
                </a:path>
                <a:path w="541654" h="92710">
                  <a:moveTo>
                    <a:pt x="481082" y="33309"/>
                  </a:moveTo>
                  <a:lnTo>
                    <a:pt x="483528" y="33908"/>
                  </a:lnTo>
                  <a:lnTo>
                    <a:pt x="484718" y="34280"/>
                  </a:lnTo>
                  <a:lnTo>
                    <a:pt x="484457" y="34036"/>
                  </a:lnTo>
                  <a:lnTo>
                    <a:pt x="481082" y="33309"/>
                  </a:lnTo>
                  <a:close/>
                </a:path>
                <a:path w="541654" h="92710">
                  <a:moveTo>
                    <a:pt x="484315" y="33875"/>
                  </a:moveTo>
                  <a:lnTo>
                    <a:pt x="484479" y="34040"/>
                  </a:lnTo>
                  <a:lnTo>
                    <a:pt x="484931" y="34138"/>
                  </a:lnTo>
                  <a:lnTo>
                    <a:pt x="484315" y="33875"/>
                  </a:lnTo>
                  <a:close/>
                </a:path>
                <a:path w="541654" h="92710">
                  <a:moveTo>
                    <a:pt x="473786" y="31702"/>
                  </a:moveTo>
                  <a:lnTo>
                    <a:pt x="484479" y="34040"/>
                  </a:lnTo>
                  <a:lnTo>
                    <a:pt x="484315" y="33875"/>
                  </a:lnTo>
                  <a:lnTo>
                    <a:pt x="482983" y="33309"/>
                  </a:lnTo>
                  <a:lnTo>
                    <a:pt x="482430" y="32090"/>
                  </a:lnTo>
                  <a:lnTo>
                    <a:pt x="482324" y="31876"/>
                  </a:lnTo>
                  <a:lnTo>
                    <a:pt x="475934" y="31876"/>
                  </a:lnTo>
                  <a:lnTo>
                    <a:pt x="473786" y="31702"/>
                  </a:lnTo>
                  <a:close/>
                </a:path>
                <a:path w="541654" h="92710">
                  <a:moveTo>
                    <a:pt x="14658" y="31496"/>
                  </a:moveTo>
                  <a:lnTo>
                    <a:pt x="9721" y="33997"/>
                  </a:lnTo>
                  <a:lnTo>
                    <a:pt x="14629" y="31572"/>
                  </a:lnTo>
                  <a:close/>
                </a:path>
                <a:path w="541654" h="92710">
                  <a:moveTo>
                    <a:pt x="490046" y="32531"/>
                  </a:moveTo>
                  <a:lnTo>
                    <a:pt x="488652" y="33400"/>
                  </a:lnTo>
                  <a:lnTo>
                    <a:pt x="488955" y="33908"/>
                  </a:lnTo>
                  <a:lnTo>
                    <a:pt x="490077" y="33185"/>
                  </a:lnTo>
                  <a:lnTo>
                    <a:pt x="490046" y="32531"/>
                  </a:lnTo>
                  <a:close/>
                </a:path>
                <a:path w="541654" h="92710">
                  <a:moveTo>
                    <a:pt x="482359" y="31912"/>
                  </a:moveTo>
                  <a:lnTo>
                    <a:pt x="482864" y="33185"/>
                  </a:lnTo>
                  <a:lnTo>
                    <a:pt x="484315" y="33875"/>
                  </a:lnTo>
                  <a:lnTo>
                    <a:pt x="482359" y="31912"/>
                  </a:lnTo>
                  <a:close/>
                </a:path>
                <a:path w="541654" h="92710">
                  <a:moveTo>
                    <a:pt x="517677" y="25854"/>
                  </a:moveTo>
                  <a:lnTo>
                    <a:pt x="515118" y="27295"/>
                  </a:lnTo>
                  <a:lnTo>
                    <a:pt x="513931" y="30266"/>
                  </a:lnTo>
                  <a:lnTo>
                    <a:pt x="513809" y="30819"/>
                  </a:lnTo>
                  <a:lnTo>
                    <a:pt x="515744" y="33854"/>
                  </a:lnTo>
                  <a:lnTo>
                    <a:pt x="517715" y="29210"/>
                  </a:lnTo>
                  <a:lnTo>
                    <a:pt x="518185" y="28960"/>
                  </a:lnTo>
                  <a:lnTo>
                    <a:pt x="518058" y="27431"/>
                  </a:lnTo>
                  <a:lnTo>
                    <a:pt x="517842" y="25984"/>
                  </a:lnTo>
                  <a:lnTo>
                    <a:pt x="517677" y="25854"/>
                  </a:lnTo>
                  <a:close/>
                </a:path>
                <a:path w="541654" h="92710">
                  <a:moveTo>
                    <a:pt x="535335" y="25051"/>
                  </a:moveTo>
                  <a:lnTo>
                    <a:pt x="536262" y="28066"/>
                  </a:lnTo>
                  <a:lnTo>
                    <a:pt x="536387" y="28381"/>
                  </a:lnTo>
                  <a:lnTo>
                    <a:pt x="536748" y="28448"/>
                  </a:lnTo>
                  <a:lnTo>
                    <a:pt x="540334" y="33770"/>
                  </a:lnTo>
                  <a:lnTo>
                    <a:pt x="540219" y="33185"/>
                  </a:lnTo>
                  <a:lnTo>
                    <a:pt x="535894" y="25506"/>
                  </a:lnTo>
                  <a:lnTo>
                    <a:pt x="535335" y="25051"/>
                  </a:lnTo>
                  <a:close/>
                </a:path>
                <a:path w="541654" h="92710">
                  <a:moveTo>
                    <a:pt x="520023" y="27986"/>
                  </a:moveTo>
                  <a:lnTo>
                    <a:pt x="518434" y="28828"/>
                  </a:lnTo>
                  <a:lnTo>
                    <a:pt x="518341" y="29319"/>
                  </a:lnTo>
                  <a:lnTo>
                    <a:pt x="518467" y="30161"/>
                  </a:lnTo>
                  <a:lnTo>
                    <a:pt x="518586" y="31453"/>
                  </a:lnTo>
                  <a:lnTo>
                    <a:pt x="516973" y="33642"/>
                  </a:lnTo>
                  <a:lnTo>
                    <a:pt x="519629" y="31496"/>
                  </a:lnTo>
                  <a:lnTo>
                    <a:pt x="520709" y="31496"/>
                  </a:lnTo>
                  <a:lnTo>
                    <a:pt x="520382" y="28572"/>
                  </a:lnTo>
                  <a:lnTo>
                    <a:pt x="520023" y="27986"/>
                  </a:lnTo>
                  <a:close/>
                </a:path>
                <a:path w="541654" h="92710">
                  <a:moveTo>
                    <a:pt x="23295" y="30173"/>
                  </a:moveTo>
                  <a:lnTo>
                    <a:pt x="15812" y="30987"/>
                  </a:lnTo>
                  <a:lnTo>
                    <a:pt x="14735" y="31519"/>
                  </a:lnTo>
                  <a:lnTo>
                    <a:pt x="20426" y="33274"/>
                  </a:lnTo>
                  <a:lnTo>
                    <a:pt x="20531" y="33461"/>
                  </a:lnTo>
                  <a:lnTo>
                    <a:pt x="23295" y="30173"/>
                  </a:lnTo>
                  <a:close/>
                </a:path>
                <a:path w="541654" h="92710">
                  <a:moveTo>
                    <a:pt x="489873" y="31377"/>
                  </a:moveTo>
                  <a:lnTo>
                    <a:pt x="488385" y="32779"/>
                  </a:lnTo>
                  <a:lnTo>
                    <a:pt x="488313" y="33019"/>
                  </a:lnTo>
                  <a:lnTo>
                    <a:pt x="488608" y="33428"/>
                  </a:lnTo>
                  <a:lnTo>
                    <a:pt x="490046" y="32531"/>
                  </a:lnTo>
                  <a:lnTo>
                    <a:pt x="489873" y="31377"/>
                  </a:lnTo>
                  <a:close/>
                </a:path>
                <a:path w="541654" h="92710">
                  <a:moveTo>
                    <a:pt x="469988" y="31393"/>
                  </a:moveTo>
                  <a:lnTo>
                    <a:pt x="472508" y="31623"/>
                  </a:lnTo>
                  <a:lnTo>
                    <a:pt x="476285" y="32277"/>
                  </a:lnTo>
                  <a:lnTo>
                    <a:pt x="481082" y="33309"/>
                  </a:lnTo>
                  <a:lnTo>
                    <a:pt x="473786" y="31702"/>
                  </a:lnTo>
                  <a:lnTo>
                    <a:pt x="469988" y="31393"/>
                  </a:lnTo>
                  <a:close/>
                </a:path>
                <a:path w="541654" h="92710">
                  <a:moveTo>
                    <a:pt x="513273" y="30077"/>
                  </a:moveTo>
                  <a:lnTo>
                    <a:pt x="512740" y="33283"/>
                  </a:lnTo>
                  <a:lnTo>
                    <a:pt x="513646" y="30987"/>
                  </a:lnTo>
                  <a:lnTo>
                    <a:pt x="513632" y="30542"/>
                  </a:lnTo>
                  <a:lnTo>
                    <a:pt x="513390" y="30161"/>
                  </a:lnTo>
                  <a:close/>
                </a:path>
                <a:path w="541654" h="92710">
                  <a:moveTo>
                    <a:pt x="431365" y="33185"/>
                  </a:moveTo>
                  <a:lnTo>
                    <a:pt x="430437" y="33274"/>
                  </a:lnTo>
                  <a:lnTo>
                    <a:pt x="431291" y="33274"/>
                  </a:lnTo>
                  <a:close/>
                </a:path>
                <a:path w="541654" h="92710">
                  <a:moveTo>
                    <a:pt x="435606" y="32779"/>
                  </a:moveTo>
                  <a:lnTo>
                    <a:pt x="431412" y="33145"/>
                  </a:lnTo>
                  <a:lnTo>
                    <a:pt x="435606" y="32779"/>
                  </a:lnTo>
                  <a:close/>
                </a:path>
                <a:path w="541654" h="92710">
                  <a:moveTo>
                    <a:pt x="492250" y="31159"/>
                  </a:moveTo>
                  <a:lnTo>
                    <a:pt x="490078" y="32512"/>
                  </a:lnTo>
                  <a:lnTo>
                    <a:pt x="490138" y="33145"/>
                  </a:lnTo>
                  <a:lnTo>
                    <a:pt x="491997" y="31947"/>
                  </a:lnTo>
                  <a:lnTo>
                    <a:pt x="492124" y="31795"/>
                  </a:lnTo>
                  <a:lnTo>
                    <a:pt x="492250" y="31159"/>
                  </a:lnTo>
                  <a:close/>
                </a:path>
                <a:path w="541654" h="92710">
                  <a:moveTo>
                    <a:pt x="414120" y="33019"/>
                  </a:moveTo>
                  <a:lnTo>
                    <a:pt x="406958" y="33019"/>
                  </a:lnTo>
                  <a:lnTo>
                    <a:pt x="420438" y="33132"/>
                  </a:lnTo>
                  <a:lnTo>
                    <a:pt x="414120" y="33019"/>
                  </a:lnTo>
                  <a:close/>
                </a:path>
                <a:path w="541654" h="92710">
                  <a:moveTo>
                    <a:pt x="492806" y="14219"/>
                  </a:moveTo>
                  <a:lnTo>
                    <a:pt x="489191" y="16763"/>
                  </a:lnTo>
                  <a:lnTo>
                    <a:pt x="487061" y="29673"/>
                  </a:lnTo>
                  <a:lnTo>
                    <a:pt x="486936" y="31114"/>
                  </a:lnTo>
                  <a:lnTo>
                    <a:pt x="488239" y="32917"/>
                  </a:lnTo>
                  <a:lnTo>
                    <a:pt x="489766" y="31479"/>
                  </a:lnTo>
                  <a:lnTo>
                    <a:pt x="489834" y="31117"/>
                  </a:lnTo>
                  <a:lnTo>
                    <a:pt x="489678" y="31114"/>
                  </a:lnTo>
                  <a:lnTo>
                    <a:pt x="489834" y="31114"/>
                  </a:lnTo>
                  <a:lnTo>
                    <a:pt x="489344" y="27846"/>
                  </a:lnTo>
                  <a:lnTo>
                    <a:pt x="489384" y="27295"/>
                  </a:lnTo>
                  <a:lnTo>
                    <a:pt x="494574" y="20327"/>
                  </a:lnTo>
                  <a:lnTo>
                    <a:pt x="494982" y="18414"/>
                  </a:lnTo>
                  <a:lnTo>
                    <a:pt x="495035" y="17652"/>
                  </a:lnTo>
                  <a:lnTo>
                    <a:pt x="492806" y="14219"/>
                  </a:lnTo>
                  <a:close/>
                </a:path>
                <a:path w="541654" h="92710">
                  <a:moveTo>
                    <a:pt x="444647" y="31914"/>
                  </a:moveTo>
                  <a:lnTo>
                    <a:pt x="435606" y="32779"/>
                  </a:lnTo>
                  <a:lnTo>
                    <a:pt x="444575" y="31995"/>
                  </a:lnTo>
                  <a:close/>
                </a:path>
                <a:path w="541654" h="92710">
                  <a:moveTo>
                    <a:pt x="490144" y="31122"/>
                  </a:moveTo>
                  <a:lnTo>
                    <a:pt x="489922" y="31702"/>
                  </a:lnTo>
                  <a:lnTo>
                    <a:pt x="490046" y="32531"/>
                  </a:lnTo>
                  <a:lnTo>
                    <a:pt x="492250" y="31159"/>
                  </a:lnTo>
                  <a:lnTo>
                    <a:pt x="490144" y="31122"/>
                  </a:lnTo>
                  <a:close/>
                </a:path>
                <a:path w="541654" h="92710">
                  <a:moveTo>
                    <a:pt x="463740" y="31572"/>
                  </a:moveTo>
                  <a:lnTo>
                    <a:pt x="465504" y="32385"/>
                  </a:lnTo>
                  <a:lnTo>
                    <a:pt x="465660" y="32325"/>
                  </a:lnTo>
                  <a:lnTo>
                    <a:pt x="465005" y="32130"/>
                  </a:lnTo>
                  <a:lnTo>
                    <a:pt x="463740" y="31572"/>
                  </a:lnTo>
                  <a:close/>
                </a:path>
                <a:path w="541654" h="92710">
                  <a:moveTo>
                    <a:pt x="465786" y="32277"/>
                  </a:moveTo>
                  <a:lnTo>
                    <a:pt x="465504" y="32385"/>
                  </a:lnTo>
                  <a:lnTo>
                    <a:pt x="465985" y="32385"/>
                  </a:lnTo>
                  <a:lnTo>
                    <a:pt x="465786" y="32277"/>
                  </a:lnTo>
                  <a:close/>
                </a:path>
                <a:path w="541654" h="92710">
                  <a:moveTo>
                    <a:pt x="466276" y="32090"/>
                  </a:moveTo>
                  <a:lnTo>
                    <a:pt x="465786" y="32277"/>
                  </a:lnTo>
                  <a:lnTo>
                    <a:pt x="466043" y="32325"/>
                  </a:lnTo>
                  <a:lnTo>
                    <a:pt x="466276" y="32090"/>
                  </a:lnTo>
                  <a:close/>
                </a:path>
                <a:path w="541654" h="92710">
                  <a:moveTo>
                    <a:pt x="461982" y="30762"/>
                  </a:moveTo>
                  <a:lnTo>
                    <a:pt x="465005" y="32130"/>
                  </a:lnTo>
                  <a:lnTo>
                    <a:pt x="465786" y="32277"/>
                  </a:lnTo>
                  <a:lnTo>
                    <a:pt x="466276" y="32090"/>
                  </a:lnTo>
                  <a:lnTo>
                    <a:pt x="467118" y="31241"/>
                  </a:lnTo>
                  <a:lnTo>
                    <a:pt x="461982" y="30762"/>
                  </a:lnTo>
                  <a:close/>
                </a:path>
                <a:path w="541654" h="92710">
                  <a:moveTo>
                    <a:pt x="506289" y="28066"/>
                  </a:moveTo>
                  <a:lnTo>
                    <a:pt x="499690" y="31114"/>
                  </a:lnTo>
                  <a:lnTo>
                    <a:pt x="499586" y="31285"/>
                  </a:lnTo>
                  <a:lnTo>
                    <a:pt x="504470" y="31368"/>
                  </a:lnTo>
                  <a:lnTo>
                    <a:pt x="505278" y="32219"/>
                  </a:lnTo>
                  <a:lnTo>
                    <a:pt x="506982" y="28266"/>
                  </a:lnTo>
                  <a:lnTo>
                    <a:pt x="506289" y="28066"/>
                  </a:lnTo>
                  <a:close/>
                </a:path>
                <a:path w="541654" h="92710">
                  <a:moveTo>
                    <a:pt x="523704" y="26035"/>
                  </a:moveTo>
                  <a:lnTo>
                    <a:pt x="520288" y="27846"/>
                  </a:lnTo>
                  <a:lnTo>
                    <a:pt x="520360" y="28375"/>
                  </a:lnTo>
                  <a:lnTo>
                    <a:pt x="520723" y="31598"/>
                  </a:lnTo>
                  <a:lnTo>
                    <a:pt x="526384" y="32126"/>
                  </a:lnTo>
                  <a:lnTo>
                    <a:pt x="527953" y="26821"/>
                  </a:lnTo>
                  <a:lnTo>
                    <a:pt x="523704" y="26035"/>
                  </a:lnTo>
                  <a:close/>
                </a:path>
                <a:path w="541654" h="92710">
                  <a:moveTo>
                    <a:pt x="467138" y="31221"/>
                  </a:moveTo>
                  <a:lnTo>
                    <a:pt x="466276" y="32090"/>
                  </a:lnTo>
                  <a:lnTo>
                    <a:pt x="468290" y="31323"/>
                  </a:lnTo>
                  <a:lnTo>
                    <a:pt x="467138" y="31221"/>
                  </a:lnTo>
                  <a:close/>
                </a:path>
                <a:path w="541654" h="92710">
                  <a:moveTo>
                    <a:pt x="445035" y="31876"/>
                  </a:moveTo>
                  <a:lnTo>
                    <a:pt x="444667" y="31912"/>
                  </a:lnTo>
                  <a:lnTo>
                    <a:pt x="445129" y="31947"/>
                  </a:lnTo>
                  <a:close/>
                </a:path>
                <a:path w="541654" h="92710">
                  <a:moveTo>
                    <a:pt x="445936" y="31876"/>
                  </a:moveTo>
                  <a:lnTo>
                    <a:pt x="445035" y="31876"/>
                  </a:lnTo>
                  <a:lnTo>
                    <a:pt x="445936" y="31876"/>
                  </a:lnTo>
                  <a:close/>
                </a:path>
                <a:path w="541654" h="92710">
                  <a:moveTo>
                    <a:pt x="452334" y="31479"/>
                  </a:moveTo>
                  <a:lnTo>
                    <a:pt x="444680" y="31876"/>
                  </a:lnTo>
                  <a:lnTo>
                    <a:pt x="445035" y="31876"/>
                  </a:lnTo>
                  <a:lnTo>
                    <a:pt x="445936" y="31876"/>
                  </a:lnTo>
                  <a:lnTo>
                    <a:pt x="447390" y="31750"/>
                  </a:lnTo>
                  <a:lnTo>
                    <a:pt x="452334" y="31479"/>
                  </a:lnTo>
                  <a:close/>
                </a:path>
                <a:path w="541654" h="92710">
                  <a:moveTo>
                    <a:pt x="482043" y="31114"/>
                  </a:moveTo>
                  <a:lnTo>
                    <a:pt x="481566" y="31114"/>
                  </a:lnTo>
                  <a:lnTo>
                    <a:pt x="482359" y="31912"/>
                  </a:lnTo>
                  <a:lnTo>
                    <a:pt x="482043" y="31114"/>
                  </a:lnTo>
                  <a:close/>
                </a:path>
                <a:path w="541654" h="92710">
                  <a:moveTo>
                    <a:pt x="476649" y="7883"/>
                  </a:moveTo>
                  <a:lnTo>
                    <a:pt x="475731" y="8475"/>
                  </a:lnTo>
                  <a:lnTo>
                    <a:pt x="476092" y="8636"/>
                  </a:lnTo>
                  <a:lnTo>
                    <a:pt x="478876" y="16001"/>
                  </a:lnTo>
                  <a:lnTo>
                    <a:pt x="478972" y="16490"/>
                  </a:lnTo>
                  <a:lnTo>
                    <a:pt x="473172" y="29463"/>
                  </a:lnTo>
                  <a:lnTo>
                    <a:pt x="471872" y="29959"/>
                  </a:lnTo>
                  <a:lnTo>
                    <a:pt x="472829" y="31479"/>
                  </a:lnTo>
                  <a:lnTo>
                    <a:pt x="473786" y="31702"/>
                  </a:lnTo>
                  <a:lnTo>
                    <a:pt x="475934" y="31876"/>
                  </a:lnTo>
                  <a:lnTo>
                    <a:pt x="480731" y="27896"/>
                  </a:lnTo>
                  <a:lnTo>
                    <a:pt x="480605" y="27484"/>
                  </a:lnTo>
                  <a:lnTo>
                    <a:pt x="479959" y="25854"/>
                  </a:lnTo>
                  <a:lnTo>
                    <a:pt x="479989" y="25400"/>
                  </a:lnTo>
                  <a:lnTo>
                    <a:pt x="482835" y="18796"/>
                  </a:lnTo>
                  <a:lnTo>
                    <a:pt x="482959" y="17779"/>
                  </a:lnTo>
                  <a:lnTo>
                    <a:pt x="483374" y="12863"/>
                  </a:lnTo>
                  <a:lnTo>
                    <a:pt x="483312" y="12191"/>
                  </a:lnTo>
                  <a:lnTo>
                    <a:pt x="480492" y="8876"/>
                  </a:lnTo>
                  <a:lnTo>
                    <a:pt x="477084" y="8000"/>
                  </a:lnTo>
                  <a:lnTo>
                    <a:pt x="476649" y="7883"/>
                  </a:lnTo>
                  <a:close/>
                </a:path>
                <a:path w="541654" h="92710">
                  <a:moveTo>
                    <a:pt x="480759" y="27873"/>
                  </a:moveTo>
                  <a:lnTo>
                    <a:pt x="475934" y="31876"/>
                  </a:lnTo>
                  <a:lnTo>
                    <a:pt x="482324" y="31876"/>
                  </a:lnTo>
                  <a:lnTo>
                    <a:pt x="481566" y="31114"/>
                  </a:lnTo>
                  <a:lnTo>
                    <a:pt x="482043" y="31114"/>
                  </a:lnTo>
                  <a:lnTo>
                    <a:pt x="480759" y="27873"/>
                  </a:lnTo>
                  <a:close/>
                </a:path>
                <a:path w="541654" h="92710">
                  <a:moveTo>
                    <a:pt x="310766" y="28091"/>
                  </a:moveTo>
                  <a:lnTo>
                    <a:pt x="313680" y="31795"/>
                  </a:lnTo>
                  <a:lnTo>
                    <a:pt x="317262" y="28828"/>
                  </a:lnTo>
                  <a:lnTo>
                    <a:pt x="317465" y="28828"/>
                  </a:lnTo>
                  <a:lnTo>
                    <a:pt x="310766" y="28091"/>
                  </a:lnTo>
                  <a:close/>
                </a:path>
                <a:path w="541654" h="92710">
                  <a:moveTo>
                    <a:pt x="471872" y="29959"/>
                  </a:moveTo>
                  <a:lnTo>
                    <a:pt x="469838" y="30734"/>
                  </a:lnTo>
                  <a:lnTo>
                    <a:pt x="469724" y="30987"/>
                  </a:lnTo>
                  <a:lnTo>
                    <a:pt x="469988" y="31393"/>
                  </a:lnTo>
                  <a:lnTo>
                    <a:pt x="473786" y="31702"/>
                  </a:lnTo>
                  <a:lnTo>
                    <a:pt x="472829" y="31479"/>
                  </a:lnTo>
                  <a:lnTo>
                    <a:pt x="471872" y="29959"/>
                  </a:lnTo>
                  <a:close/>
                </a:path>
                <a:path w="541654" h="92710">
                  <a:moveTo>
                    <a:pt x="520709" y="31496"/>
                  </a:moveTo>
                  <a:lnTo>
                    <a:pt x="519629" y="31496"/>
                  </a:lnTo>
                  <a:lnTo>
                    <a:pt x="520721" y="31597"/>
                  </a:lnTo>
                  <a:close/>
                </a:path>
                <a:path w="541654" h="92710">
                  <a:moveTo>
                    <a:pt x="461887" y="30753"/>
                  </a:moveTo>
                  <a:lnTo>
                    <a:pt x="463740" y="31572"/>
                  </a:lnTo>
                  <a:lnTo>
                    <a:pt x="461982" y="30762"/>
                  </a:lnTo>
                  <a:close/>
                </a:path>
                <a:path w="541654" h="92710">
                  <a:moveTo>
                    <a:pt x="458976" y="31114"/>
                  </a:moveTo>
                  <a:lnTo>
                    <a:pt x="452334" y="31479"/>
                  </a:lnTo>
                  <a:lnTo>
                    <a:pt x="458996" y="31132"/>
                  </a:lnTo>
                  <a:close/>
                </a:path>
                <a:path w="541654" h="92710">
                  <a:moveTo>
                    <a:pt x="468437" y="31267"/>
                  </a:moveTo>
                  <a:lnTo>
                    <a:pt x="468290" y="31323"/>
                  </a:lnTo>
                  <a:lnTo>
                    <a:pt x="470026" y="31453"/>
                  </a:lnTo>
                  <a:lnTo>
                    <a:pt x="468437" y="31267"/>
                  </a:lnTo>
                  <a:close/>
                </a:path>
                <a:path w="541654" h="92710">
                  <a:moveTo>
                    <a:pt x="469614" y="30819"/>
                  </a:moveTo>
                  <a:lnTo>
                    <a:pt x="468437" y="31267"/>
                  </a:lnTo>
                  <a:lnTo>
                    <a:pt x="469988" y="31393"/>
                  </a:lnTo>
                  <a:lnTo>
                    <a:pt x="469614" y="30819"/>
                  </a:lnTo>
                  <a:close/>
                </a:path>
                <a:path w="541654" h="92710">
                  <a:moveTo>
                    <a:pt x="41026" y="28724"/>
                  </a:moveTo>
                  <a:lnTo>
                    <a:pt x="37189" y="29043"/>
                  </a:lnTo>
                  <a:lnTo>
                    <a:pt x="29990" y="29600"/>
                  </a:lnTo>
                  <a:lnTo>
                    <a:pt x="35989" y="29717"/>
                  </a:lnTo>
                  <a:lnTo>
                    <a:pt x="37665" y="31381"/>
                  </a:lnTo>
                  <a:lnTo>
                    <a:pt x="41026" y="28724"/>
                  </a:lnTo>
                  <a:close/>
                </a:path>
                <a:path w="541654" h="92710">
                  <a:moveTo>
                    <a:pt x="489834" y="31117"/>
                  </a:moveTo>
                  <a:lnTo>
                    <a:pt x="489873" y="31377"/>
                  </a:lnTo>
                  <a:lnTo>
                    <a:pt x="490144" y="31122"/>
                  </a:lnTo>
                  <a:lnTo>
                    <a:pt x="489834" y="31117"/>
                  </a:lnTo>
                  <a:close/>
                </a:path>
                <a:path w="541654" h="92710">
                  <a:moveTo>
                    <a:pt x="467193" y="31166"/>
                  </a:moveTo>
                  <a:lnTo>
                    <a:pt x="468290" y="31323"/>
                  </a:lnTo>
                  <a:lnTo>
                    <a:pt x="468437" y="31267"/>
                  </a:lnTo>
                  <a:lnTo>
                    <a:pt x="467193" y="31166"/>
                  </a:lnTo>
                  <a:close/>
                </a:path>
                <a:path w="541654" h="92710">
                  <a:moveTo>
                    <a:pt x="495764" y="31214"/>
                  </a:moveTo>
                  <a:lnTo>
                    <a:pt x="499586" y="31285"/>
                  </a:lnTo>
                  <a:lnTo>
                    <a:pt x="497311" y="31241"/>
                  </a:lnTo>
                  <a:lnTo>
                    <a:pt x="495764" y="31214"/>
                  </a:lnTo>
                  <a:close/>
                </a:path>
                <a:path w="541654" h="92710">
                  <a:moveTo>
                    <a:pt x="468838" y="31114"/>
                  </a:moveTo>
                  <a:lnTo>
                    <a:pt x="467244" y="31114"/>
                  </a:lnTo>
                  <a:lnTo>
                    <a:pt x="468437" y="31267"/>
                  </a:lnTo>
                  <a:lnTo>
                    <a:pt x="468838" y="31114"/>
                  </a:lnTo>
                  <a:close/>
                </a:path>
                <a:path w="541654" h="92710">
                  <a:moveTo>
                    <a:pt x="501693" y="24157"/>
                  </a:moveTo>
                  <a:lnTo>
                    <a:pt x="500753" y="24256"/>
                  </a:lnTo>
                  <a:lnTo>
                    <a:pt x="496002" y="29082"/>
                  </a:lnTo>
                  <a:lnTo>
                    <a:pt x="495764" y="31214"/>
                  </a:lnTo>
                  <a:lnTo>
                    <a:pt x="497311" y="31241"/>
                  </a:lnTo>
                  <a:lnTo>
                    <a:pt x="499415" y="31241"/>
                  </a:lnTo>
                  <a:lnTo>
                    <a:pt x="499595" y="31159"/>
                  </a:lnTo>
                  <a:lnTo>
                    <a:pt x="499711" y="30861"/>
                  </a:lnTo>
                  <a:lnTo>
                    <a:pt x="501693" y="24157"/>
                  </a:lnTo>
                  <a:close/>
                </a:path>
                <a:path w="541654" h="92710">
                  <a:moveTo>
                    <a:pt x="499627" y="31144"/>
                  </a:moveTo>
                  <a:lnTo>
                    <a:pt x="499415" y="31241"/>
                  </a:lnTo>
                  <a:lnTo>
                    <a:pt x="499598" y="31241"/>
                  </a:lnTo>
                  <a:close/>
                </a:path>
                <a:path w="541654" h="92710">
                  <a:moveTo>
                    <a:pt x="461770" y="30664"/>
                  </a:moveTo>
                  <a:lnTo>
                    <a:pt x="461982" y="30762"/>
                  </a:lnTo>
                  <a:lnTo>
                    <a:pt x="467138" y="31221"/>
                  </a:lnTo>
                  <a:lnTo>
                    <a:pt x="464995" y="30987"/>
                  </a:lnTo>
                  <a:lnTo>
                    <a:pt x="461770" y="30664"/>
                  </a:lnTo>
                  <a:close/>
                </a:path>
                <a:path w="541654" h="92710">
                  <a:moveTo>
                    <a:pt x="492261" y="31152"/>
                  </a:moveTo>
                  <a:lnTo>
                    <a:pt x="495764" y="31214"/>
                  </a:lnTo>
                  <a:lnTo>
                    <a:pt x="492261" y="31152"/>
                  </a:lnTo>
                  <a:close/>
                </a:path>
                <a:path w="541654" h="92710">
                  <a:moveTo>
                    <a:pt x="505319" y="14825"/>
                  </a:moveTo>
                  <a:lnTo>
                    <a:pt x="497795" y="16001"/>
                  </a:lnTo>
                  <a:lnTo>
                    <a:pt x="496565" y="17652"/>
                  </a:lnTo>
                  <a:lnTo>
                    <a:pt x="493762" y="30161"/>
                  </a:lnTo>
                  <a:lnTo>
                    <a:pt x="493642" y="30291"/>
                  </a:lnTo>
                  <a:lnTo>
                    <a:pt x="492261" y="31152"/>
                  </a:lnTo>
                  <a:lnTo>
                    <a:pt x="495764" y="31214"/>
                  </a:lnTo>
                  <a:lnTo>
                    <a:pt x="496002" y="29082"/>
                  </a:lnTo>
                  <a:lnTo>
                    <a:pt x="500753" y="24256"/>
                  </a:lnTo>
                  <a:lnTo>
                    <a:pt x="501693" y="24157"/>
                  </a:lnTo>
                  <a:lnTo>
                    <a:pt x="503391" y="18414"/>
                  </a:lnTo>
                  <a:lnTo>
                    <a:pt x="506897" y="16500"/>
                  </a:lnTo>
                  <a:lnTo>
                    <a:pt x="506477" y="15442"/>
                  </a:lnTo>
                  <a:lnTo>
                    <a:pt x="505319" y="14825"/>
                  </a:lnTo>
                  <a:close/>
                </a:path>
                <a:path w="541654" h="92710">
                  <a:moveTo>
                    <a:pt x="468087" y="28467"/>
                  </a:moveTo>
                  <a:lnTo>
                    <a:pt x="466194" y="30352"/>
                  </a:lnTo>
                  <a:lnTo>
                    <a:pt x="461346" y="30352"/>
                  </a:lnTo>
                  <a:lnTo>
                    <a:pt x="461523" y="30550"/>
                  </a:lnTo>
                  <a:lnTo>
                    <a:pt x="461770" y="30664"/>
                  </a:lnTo>
                  <a:lnTo>
                    <a:pt x="464995" y="30987"/>
                  </a:lnTo>
                  <a:lnTo>
                    <a:pt x="467193" y="31166"/>
                  </a:lnTo>
                  <a:lnTo>
                    <a:pt x="468838" y="31114"/>
                  </a:lnTo>
                  <a:lnTo>
                    <a:pt x="469505" y="30861"/>
                  </a:lnTo>
                  <a:lnTo>
                    <a:pt x="469435" y="30542"/>
                  </a:lnTo>
                  <a:lnTo>
                    <a:pt x="469312" y="30352"/>
                  </a:lnTo>
                  <a:lnTo>
                    <a:pt x="466194" y="30352"/>
                  </a:lnTo>
                  <a:lnTo>
                    <a:pt x="461299" y="30297"/>
                  </a:lnTo>
                  <a:lnTo>
                    <a:pt x="469275" y="30297"/>
                  </a:lnTo>
                  <a:lnTo>
                    <a:pt x="468087" y="28467"/>
                  </a:lnTo>
                  <a:close/>
                </a:path>
                <a:path w="541654" h="92710">
                  <a:moveTo>
                    <a:pt x="490152" y="31114"/>
                  </a:moveTo>
                  <a:lnTo>
                    <a:pt x="492250" y="31159"/>
                  </a:lnTo>
                  <a:lnTo>
                    <a:pt x="490152" y="31114"/>
                  </a:lnTo>
                  <a:close/>
                </a:path>
                <a:path w="541654" h="92710">
                  <a:moveTo>
                    <a:pt x="492269" y="31114"/>
                  </a:moveTo>
                  <a:lnTo>
                    <a:pt x="490152" y="31114"/>
                  </a:lnTo>
                  <a:lnTo>
                    <a:pt x="492261" y="31152"/>
                  </a:lnTo>
                  <a:close/>
                </a:path>
                <a:path w="541654" h="92710">
                  <a:moveTo>
                    <a:pt x="496553" y="17669"/>
                  </a:moveTo>
                  <a:lnTo>
                    <a:pt x="494574" y="20327"/>
                  </a:lnTo>
                  <a:lnTo>
                    <a:pt x="492261" y="31151"/>
                  </a:lnTo>
                  <a:lnTo>
                    <a:pt x="493642" y="30291"/>
                  </a:lnTo>
                  <a:lnTo>
                    <a:pt x="493762" y="30161"/>
                  </a:lnTo>
                  <a:lnTo>
                    <a:pt x="496553" y="17669"/>
                  </a:lnTo>
                  <a:close/>
                </a:path>
                <a:path w="541654" h="92710">
                  <a:moveTo>
                    <a:pt x="509091" y="23370"/>
                  </a:moveTo>
                  <a:lnTo>
                    <a:pt x="501693" y="24157"/>
                  </a:lnTo>
                  <a:lnTo>
                    <a:pt x="499627" y="31144"/>
                  </a:lnTo>
                  <a:lnTo>
                    <a:pt x="506289" y="28066"/>
                  </a:lnTo>
                  <a:lnTo>
                    <a:pt x="507068" y="28066"/>
                  </a:lnTo>
                  <a:lnTo>
                    <a:pt x="509091" y="23370"/>
                  </a:lnTo>
                  <a:close/>
                </a:path>
                <a:path w="541654" h="92710">
                  <a:moveTo>
                    <a:pt x="494574" y="20327"/>
                  </a:moveTo>
                  <a:lnTo>
                    <a:pt x="489384" y="27295"/>
                  </a:lnTo>
                  <a:lnTo>
                    <a:pt x="489344" y="27846"/>
                  </a:lnTo>
                  <a:lnTo>
                    <a:pt x="489834" y="31117"/>
                  </a:lnTo>
                  <a:lnTo>
                    <a:pt x="490152" y="31114"/>
                  </a:lnTo>
                  <a:lnTo>
                    <a:pt x="492269" y="31114"/>
                  </a:lnTo>
                  <a:lnTo>
                    <a:pt x="494574" y="20327"/>
                  </a:lnTo>
                  <a:close/>
                </a:path>
                <a:path w="541654" h="92710">
                  <a:moveTo>
                    <a:pt x="489834" y="31114"/>
                  </a:moveTo>
                  <a:lnTo>
                    <a:pt x="489678" y="31114"/>
                  </a:lnTo>
                  <a:lnTo>
                    <a:pt x="489834" y="31117"/>
                  </a:lnTo>
                  <a:close/>
                </a:path>
                <a:path w="541654" h="92710">
                  <a:moveTo>
                    <a:pt x="469835" y="26726"/>
                  </a:moveTo>
                  <a:lnTo>
                    <a:pt x="468255" y="28300"/>
                  </a:lnTo>
                  <a:lnTo>
                    <a:pt x="468155" y="28572"/>
                  </a:lnTo>
                  <a:lnTo>
                    <a:pt x="469614" y="30819"/>
                  </a:lnTo>
                  <a:lnTo>
                    <a:pt x="471775" y="29996"/>
                  </a:lnTo>
                  <a:lnTo>
                    <a:pt x="471691" y="29673"/>
                  </a:lnTo>
                  <a:lnTo>
                    <a:pt x="469835" y="26726"/>
                  </a:lnTo>
                  <a:close/>
                </a:path>
                <a:path w="541654" h="92710">
                  <a:moveTo>
                    <a:pt x="461660" y="30653"/>
                  </a:moveTo>
                  <a:lnTo>
                    <a:pt x="461887" y="30753"/>
                  </a:lnTo>
                  <a:lnTo>
                    <a:pt x="461660" y="30653"/>
                  </a:lnTo>
                  <a:close/>
                </a:path>
                <a:path w="541654" h="92710">
                  <a:moveTo>
                    <a:pt x="461591" y="30646"/>
                  </a:moveTo>
                  <a:lnTo>
                    <a:pt x="461887" y="30753"/>
                  </a:lnTo>
                  <a:lnTo>
                    <a:pt x="461685" y="30664"/>
                  </a:lnTo>
                  <a:close/>
                </a:path>
                <a:path w="541654" h="92710">
                  <a:moveTo>
                    <a:pt x="514407" y="23265"/>
                  </a:moveTo>
                  <a:lnTo>
                    <a:pt x="513514" y="28631"/>
                  </a:lnTo>
                  <a:lnTo>
                    <a:pt x="513390" y="30161"/>
                  </a:lnTo>
                  <a:lnTo>
                    <a:pt x="513749" y="30725"/>
                  </a:lnTo>
                  <a:lnTo>
                    <a:pt x="515118" y="27295"/>
                  </a:lnTo>
                  <a:lnTo>
                    <a:pt x="517582" y="25907"/>
                  </a:lnTo>
                  <a:lnTo>
                    <a:pt x="517457" y="25680"/>
                  </a:lnTo>
                  <a:lnTo>
                    <a:pt x="514407" y="23265"/>
                  </a:lnTo>
                  <a:close/>
                </a:path>
                <a:path w="541654" h="92710">
                  <a:moveTo>
                    <a:pt x="461503" y="30542"/>
                  </a:moveTo>
                  <a:lnTo>
                    <a:pt x="461644" y="30646"/>
                  </a:lnTo>
                  <a:lnTo>
                    <a:pt x="461503" y="30542"/>
                  </a:lnTo>
                  <a:close/>
                </a:path>
                <a:path w="541654" h="92710">
                  <a:moveTo>
                    <a:pt x="458661" y="30266"/>
                  </a:moveTo>
                  <a:lnTo>
                    <a:pt x="461591" y="30646"/>
                  </a:lnTo>
                  <a:lnTo>
                    <a:pt x="461407" y="30542"/>
                  </a:lnTo>
                  <a:lnTo>
                    <a:pt x="460840" y="30291"/>
                  </a:lnTo>
                  <a:lnTo>
                    <a:pt x="458661" y="30266"/>
                  </a:lnTo>
                  <a:close/>
                </a:path>
                <a:path w="541654" h="92710">
                  <a:moveTo>
                    <a:pt x="460840" y="30291"/>
                  </a:moveTo>
                  <a:lnTo>
                    <a:pt x="461560" y="30609"/>
                  </a:lnTo>
                  <a:lnTo>
                    <a:pt x="460963" y="30293"/>
                  </a:lnTo>
                  <a:close/>
                </a:path>
                <a:path w="541654" h="92710">
                  <a:moveTo>
                    <a:pt x="452793" y="29673"/>
                  </a:moveTo>
                  <a:lnTo>
                    <a:pt x="454972" y="30606"/>
                  </a:lnTo>
                  <a:lnTo>
                    <a:pt x="455901" y="30235"/>
                  </a:lnTo>
                  <a:lnTo>
                    <a:pt x="455073" y="30225"/>
                  </a:lnTo>
                  <a:lnTo>
                    <a:pt x="452793" y="29673"/>
                  </a:lnTo>
                  <a:close/>
                </a:path>
                <a:path w="541654" h="92710">
                  <a:moveTo>
                    <a:pt x="55741" y="30025"/>
                  </a:moveTo>
                  <a:lnTo>
                    <a:pt x="57814" y="30099"/>
                  </a:lnTo>
                  <a:lnTo>
                    <a:pt x="64523" y="30583"/>
                  </a:lnTo>
                  <a:lnTo>
                    <a:pt x="64987" y="30099"/>
                  </a:lnTo>
                  <a:lnTo>
                    <a:pt x="62269" y="30099"/>
                  </a:lnTo>
                  <a:lnTo>
                    <a:pt x="55741" y="30025"/>
                  </a:lnTo>
                  <a:close/>
                </a:path>
                <a:path w="541654" h="92710">
                  <a:moveTo>
                    <a:pt x="272573" y="25526"/>
                  </a:moveTo>
                  <a:lnTo>
                    <a:pt x="272414" y="25680"/>
                  </a:lnTo>
                  <a:lnTo>
                    <a:pt x="279733" y="25780"/>
                  </a:lnTo>
                  <a:lnTo>
                    <a:pt x="286892" y="25907"/>
                  </a:lnTo>
                  <a:lnTo>
                    <a:pt x="291409" y="30550"/>
                  </a:lnTo>
                  <a:lnTo>
                    <a:pt x="296422" y="26495"/>
                  </a:lnTo>
                  <a:lnTo>
                    <a:pt x="295699" y="26415"/>
                  </a:lnTo>
                  <a:lnTo>
                    <a:pt x="287708" y="25907"/>
                  </a:lnTo>
                  <a:lnTo>
                    <a:pt x="272573" y="25526"/>
                  </a:lnTo>
                  <a:close/>
                </a:path>
                <a:path w="541654" h="92710">
                  <a:moveTo>
                    <a:pt x="460963" y="30293"/>
                  </a:moveTo>
                  <a:lnTo>
                    <a:pt x="461503" y="30542"/>
                  </a:lnTo>
                  <a:lnTo>
                    <a:pt x="461299" y="30297"/>
                  </a:lnTo>
                  <a:lnTo>
                    <a:pt x="460963" y="30293"/>
                  </a:lnTo>
                  <a:close/>
                </a:path>
                <a:path w="541654" h="92710">
                  <a:moveTo>
                    <a:pt x="460037" y="28783"/>
                  </a:moveTo>
                  <a:lnTo>
                    <a:pt x="461299" y="30297"/>
                  </a:lnTo>
                  <a:lnTo>
                    <a:pt x="466194" y="30352"/>
                  </a:lnTo>
                  <a:lnTo>
                    <a:pt x="467469" y="29082"/>
                  </a:lnTo>
                  <a:lnTo>
                    <a:pt x="462321" y="29082"/>
                  </a:lnTo>
                  <a:lnTo>
                    <a:pt x="460037" y="28783"/>
                  </a:lnTo>
                  <a:close/>
                </a:path>
                <a:path w="541654" h="92710">
                  <a:moveTo>
                    <a:pt x="459658" y="28733"/>
                  </a:moveTo>
                  <a:lnTo>
                    <a:pt x="458746" y="29097"/>
                  </a:lnTo>
                  <a:lnTo>
                    <a:pt x="460963" y="30293"/>
                  </a:lnTo>
                  <a:lnTo>
                    <a:pt x="461299" y="30297"/>
                  </a:lnTo>
                  <a:lnTo>
                    <a:pt x="460037" y="28783"/>
                  </a:lnTo>
                  <a:lnTo>
                    <a:pt x="459658" y="28733"/>
                  </a:lnTo>
                  <a:close/>
                </a:path>
                <a:path w="541654" h="92710">
                  <a:moveTo>
                    <a:pt x="458544" y="29178"/>
                  </a:moveTo>
                  <a:lnTo>
                    <a:pt x="460840" y="30291"/>
                  </a:lnTo>
                  <a:lnTo>
                    <a:pt x="458544" y="29178"/>
                  </a:lnTo>
                  <a:close/>
                </a:path>
                <a:path w="541654" h="92710">
                  <a:moveTo>
                    <a:pt x="458430" y="29224"/>
                  </a:moveTo>
                  <a:lnTo>
                    <a:pt x="456550" y="29975"/>
                  </a:lnTo>
                  <a:lnTo>
                    <a:pt x="458661" y="30266"/>
                  </a:lnTo>
                  <a:lnTo>
                    <a:pt x="460840" y="30291"/>
                  </a:lnTo>
                  <a:lnTo>
                    <a:pt x="458430" y="29224"/>
                  </a:lnTo>
                  <a:close/>
                </a:path>
                <a:path w="541654" h="92710">
                  <a:moveTo>
                    <a:pt x="456550" y="29975"/>
                  </a:moveTo>
                  <a:lnTo>
                    <a:pt x="455901" y="30235"/>
                  </a:lnTo>
                  <a:lnTo>
                    <a:pt x="458661" y="30266"/>
                  </a:lnTo>
                  <a:lnTo>
                    <a:pt x="456550" y="29975"/>
                  </a:lnTo>
                  <a:close/>
                </a:path>
                <a:path w="541654" h="92710">
                  <a:moveTo>
                    <a:pt x="451967" y="29319"/>
                  </a:moveTo>
                  <a:lnTo>
                    <a:pt x="452793" y="29673"/>
                  </a:lnTo>
                  <a:lnTo>
                    <a:pt x="455073" y="30225"/>
                  </a:lnTo>
                  <a:lnTo>
                    <a:pt x="455925" y="30225"/>
                  </a:lnTo>
                  <a:lnTo>
                    <a:pt x="456427" y="30025"/>
                  </a:lnTo>
                  <a:lnTo>
                    <a:pt x="451967" y="29319"/>
                  </a:lnTo>
                  <a:close/>
                </a:path>
                <a:path w="541654" h="92710">
                  <a:moveTo>
                    <a:pt x="27066" y="29820"/>
                  </a:moveTo>
                  <a:lnTo>
                    <a:pt x="23357" y="30099"/>
                  </a:lnTo>
                  <a:lnTo>
                    <a:pt x="27066" y="29820"/>
                  </a:lnTo>
                  <a:close/>
                </a:path>
                <a:path w="541654" h="92710">
                  <a:moveTo>
                    <a:pt x="43233" y="28960"/>
                  </a:moveTo>
                  <a:lnTo>
                    <a:pt x="47982" y="29600"/>
                  </a:lnTo>
                  <a:lnTo>
                    <a:pt x="50833" y="30161"/>
                  </a:lnTo>
                  <a:lnTo>
                    <a:pt x="51028" y="29972"/>
                  </a:lnTo>
                  <a:lnTo>
                    <a:pt x="54244" y="29972"/>
                  </a:lnTo>
                  <a:lnTo>
                    <a:pt x="50675" y="29844"/>
                  </a:lnTo>
                  <a:lnTo>
                    <a:pt x="43233" y="28960"/>
                  </a:lnTo>
                  <a:close/>
                </a:path>
                <a:path w="541654" h="92710">
                  <a:moveTo>
                    <a:pt x="72186" y="29972"/>
                  </a:moveTo>
                  <a:lnTo>
                    <a:pt x="67007" y="30099"/>
                  </a:lnTo>
                  <a:lnTo>
                    <a:pt x="75674" y="30099"/>
                  </a:lnTo>
                  <a:lnTo>
                    <a:pt x="72186" y="29972"/>
                  </a:lnTo>
                  <a:close/>
                </a:path>
                <a:path w="541654" h="92710">
                  <a:moveTo>
                    <a:pt x="513895" y="22860"/>
                  </a:moveTo>
                  <a:lnTo>
                    <a:pt x="512884" y="22967"/>
                  </a:lnTo>
                  <a:lnTo>
                    <a:pt x="509682" y="29043"/>
                  </a:lnTo>
                  <a:lnTo>
                    <a:pt x="513273" y="30077"/>
                  </a:lnTo>
                  <a:lnTo>
                    <a:pt x="514350" y="23610"/>
                  </a:lnTo>
                  <a:lnTo>
                    <a:pt x="514289" y="23172"/>
                  </a:lnTo>
                  <a:lnTo>
                    <a:pt x="513895" y="22860"/>
                  </a:lnTo>
                  <a:close/>
                </a:path>
                <a:path w="541654" h="92710">
                  <a:moveTo>
                    <a:pt x="54244" y="29972"/>
                  </a:moveTo>
                  <a:lnTo>
                    <a:pt x="51028" y="29972"/>
                  </a:lnTo>
                  <a:lnTo>
                    <a:pt x="55741" y="30025"/>
                  </a:lnTo>
                  <a:lnTo>
                    <a:pt x="54244" y="29972"/>
                  </a:lnTo>
                  <a:close/>
                </a:path>
                <a:path w="541654" h="92710">
                  <a:moveTo>
                    <a:pt x="317465" y="28828"/>
                  </a:moveTo>
                  <a:lnTo>
                    <a:pt x="317262" y="28828"/>
                  </a:lnTo>
                  <a:lnTo>
                    <a:pt x="324395" y="29463"/>
                  </a:lnTo>
                  <a:lnTo>
                    <a:pt x="331549" y="29996"/>
                  </a:lnTo>
                  <a:lnTo>
                    <a:pt x="317465" y="28828"/>
                  </a:lnTo>
                  <a:close/>
                </a:path>
                <a:path w="541654" h="92710">
                  <a:moveTo>
                    <a:pt x="449406" y="27896"/>
                  </a:moveTo>
                  <a:lnTo>
                    <a:pt x="449777" y="28381"/>
                  </a:lnTo>
                  <a:lnTo>
                    <a:pt x="451967" y="29319"/>
                  </a:lnTo>
                  <a:lnTo>
                    <a:pt x="456550" y="29975"/>
                  </a:lnTo>
                  <a:lnTo>
                    <a:pt x="458430" y="29224"/>
                  </a:lnTo>
                  <a:lnTo>
                    <a:pt x="456408" y="28321"/>
                  </a:lnTo>
                  <a:lnTo>
                    <a:pt x="455225" y="28193"/>
                  </a:lnTo>
                  <a:lnTo>
                    <a:pt x="450849" y="28193"/>
                  </a:lnTo>
                  <a:lnTo>
                    <a:pt x="449406" y="27896"/>
                  </a:lnTo>
                  <a:close/>
                </a:path>
                <a:path w="541654" h="92710">
                  <a:moveTo>
                    <a:pt x="475731" y="8475"/>
                  </a:moveTo>
                  <a:lnTo>
                    <a:pt x="472210" y="10744"/>
                  </a:lnTo>
                  <a:lnTo>
                    <a:pt x="472060" y="24511"/>
                  </a:lnTo>
                  <a:lnTo>
                    <a:pt x="470019" y="26542"/>
                  </a:lnTo>
                  <a:lnTo>
                    <a:pt x="469895" y="26821"/>
                  </a:lnTo>
                  <a:lnTo>
                    <a:pt x="471872" y="29959"/>
                  </a:lnTo>
                  <a:lnTo>
                    <a:pt x="473172" y="29463"/>
                  </a:lnTo>
                  <a:lnTo>
                    <a:pt x="478972" y="16490"/>
                  </a:lnTo>
                  <a:lnTo>
                    <a:pt x="478876" y="16001"/>
                  </a:lnTo>
                  <a:lnTo>
                    <a:pt x="476092" y="8636"/>
                  </a:lnTo>
                  <a:lnTo>
                    <a:pt x="475731" y="8475"/>
                  </a:lnTo>
                  <a:close/>
                </a:path>
                <a:path w="541654" h="92710">
                  <a:moveTo>
                    <a:pt x="29514" y="29590"/>
                  </a:moveTo>
                  <a:lnTo>
                    <a:pt x="27066" y="29820"/>
                  </a:lnTo>
                  <a:lnTo>
                    <a:pt x="29990" y="29600"/>
                  </a:lnTo>
                  <a:lnTo>
                    <a:pt x="29514" y="29590"/>
                  </a:lnTo>
                  <a:close/>
                </a:path>
                <a:path w="541654" h="92710">
                  <a:moveTo>
                    <a:pt x="450417" y="29097"/>
                  </a:moveTo>
                  <a:lnTo>
                    <a:pt x="452793" y="29673"/>
                  </a:lnTo>
                  <a:lnTo>
                    <a:pt x="451967" y="29319"/>
                  </a:lnTo>
                  <a:lnTo>
                    <a:pt x="450417" y="29097"/>
                  </a:lnTo>
                  <a:close/>
                </a:path>
                <a:path w="541654" h="92710">
                  <a:moveTo>
                    <a:pt x="449777" y="28381"/>
                  </a:moveTo>
                  <a:lnTo>
                    <a:pt x="450280" y="29037"/>
                  </a:lnTo>
                  <a:lnTo>
                    <a:pt x="450417" y="29097"/>
                  </a:lnTo>
                  <a:lnTo>
                    <a:pt x="451967" y="29319"/>
                  </a:lnTo>
                  <a:lnTo>
                    <a:pt x="449777" y="28381"/>
                  </a:lnTo>
                  <a:close/>
                </a:path>
                <a:path w="541654" h="92710">
                  <a:moveTo>
                    <a:pt x="456377" y="28307"/>
                  </a:moveTo>
                  <a:lnTo>
                    <a:pt x="458430" y="29224"/>
                  </a:lnTo>
                  <a:lnTo>
                    <a:pt x="456519" y="28321"/>
                  </a:lnTo>
                  <a:lnTo>
                    <a:pt x="456377" y="28307"/>
                  </a:lnTo>
                  <a:close/>
                </a:path>
                <a:path w="541654" h="92710">
                  <a:moveTo>
                    <a:pt x="456362" y="28300"/>
                  </a:moveTo>
                  <a:lnTo>
                    <a:pt x="456519" y="28321"/>
                  </a:lnTo>
                  <a:lnTo>
                    <a:pt x="458544" y="29178"/>
                  </a:lnTo>
                  <a:lnTo>
                    <a:pt x="459533" y="28783"/>
                  </a:lnTo>
                  <a:lnTo>
                    <a:pt x="456362" y="28300"/>
                  </a:lnTo>
                  <a:close/>
                </a:path>
                <a:path w="541654" h="92710">
                  <a:moveTo>
                    <a:pt x="450280" y="29037"/>
                  </a:moveTo>
                  <a:lnTo>
                    <a:pt x="450417" y="29097"/>
                  </a:lnTo>
                  <a:lnTo>
                    <a:pt x="450280" y="29037"/>
                  </a:lnTo>
                  <a:close/>
                </a:path>
                <a:path w="541654" h="92710">
                  <a:moveTo>
                    <a:pt x="463847" y="4833"/>
                  </a:moveTo>
                  <a:lnTo>
                    <a:pt x="462960" y="5587"/>
                  </a:lnTo>
                  <a:lnTo>
                    <a:pt x="464703" y="7365"/>
                  </a:lnTo>
                  <a:lnTo>
                    <a:pt x="465697" y="8000"/>
                  </a:lnTo>
                  <a:lnTo>
                    <a:pt x="467782" y="14350"/>
                  </a:lnTo>
                  <a:lnTo>
                    <a:pt x="467882" y="15239"/>
                  </a:lnTo>
                  <a:lnTo>
                    <a:pt x="466018" y="19582"/>
                  </a:lnTo>
                  <a:lnTo>
                    <a:pt x="466111" y="20447"/>
                  </a:lnTo>
                  <a:lnTo>
                    <a:pt x="465125" y="21663"/>
                  </a:lnTo>
                  <a:lnTo>
                    <a:pt x="462626" y="27484"/>
                  </a:lnTo>
                  <a:lnTo>
                    <a:pt x="460059" y="28572"/>
                  </a:lnTo>
                  <a:lnTo>
                    <a:pt x="460037" y="28783"/>
                  </a:lnTo>
                  <a:lnTo>
                    <a:pt x="462321" y="29082"/>
                  </a:lnTo>
                  <a:lnTo>
                    <a:pt x="466932" y="25584"/>
                  </a:lnTo>
                  <a:lnTo>
                    <a:pt x="469767" y="12318"/>
                  </a:lnTo>
                  <a:lnTo>
                    <a:pt x="470523" y="11831"/>
                  </a:lnTo>
                  <a:lnTo>
                    <a:pt x="470768" y="10032"/>
                  </a:lnTo>
                  <a:lnTo>
                    <a:pt x="467207" y="5306"/>
                  </a:lnTo>
                  <a:lnTo>
                    <a:pt x="463847" y="4833"/>
                  </a:lnTo>
                  <a:close/>
                </a:path>
                <a:path w="541654" h="92710">
                  <a:moveTo>
                    <a:pt x="466932" y="25584"/>
                  </a:moveTo>
                  <a:lnTo>
                    <a:pt x="462321" y="29082"/>
                  </a:lnTo>
                  <a:lnTo>
                    <a:pt x="467469" y="29082"/>
                  </a:lnTo>
                  <a:lnTo>
                    <a:pt x="467981" y="28572"/>
                  </a:lnTo>
                  <a:lnTo>
                    <a:pt x="467910" y="28193"/>
                  </a:lnTo>
                  <a:lnTo>
                    <a:pt x="466806" y="26495"/>
                  </a:lnTo>
                  <a:lnTo>
                    <a:pt x="466932" y="25584"/>
                  </a:lnTo>
                  <a:close/>
                </a:path>
                <a:path w="541654" h="92710">
                  <a:moveTo>
                    <a:pt x="512884" y="22967"/>
                  </a:moveTo>
                  <a:lnTo>
                    <a:pt x="509091" y="23370"/>
                  </a:lnTo>
                  <a:lnTo>
                    <a:pt x="507209" y="27739"/>
                  </a:lnTo>
                  <a:lnTo>
                    <a:pt x="507099" y="28300"/>
                  </a:lnTo>
                  <a:lnTo>
                    <a:pt x="509682" y="29043"/>
                  </a:lnTo>
                  <a:lnTo>
                    <a:pt x="512884" y="22967"/>
                  </a:lnTo>
                  <a:close/>
                </a:path>
                <a:path w="541654" h="92710">
                  <a:moveTo>
                    <a:pt x="447803" y="27565"/>
                  </a:moveTo>
                  <a:lnTo>
                    <a:pt x="450280" y="29037"/>
                  </a:lnTo>
                  <a:lnTo>
                    <a:pt x="449764" y="28375"/>
                  </a:lnTo>
                  <a:lnTo>
                    <a:pt x="447939" y="27593"/>
                  </a:lnTo>
                  <a:lnTo>
                    <a:pt x="447803" y="27565"/>
                  </a:lnTo>
                  <a:close/>
                </a:path>
                <a:path w="541654" h="92710">
                  <a:moveTo>
                    <a:pt x="41302" y="28701"/>
                  </a:moveTo>
                  <a:lnTo>
                    <a:pt x="43233" y="28960"/>
                  </a:lnTo>
                  <a:lnTo>
                    <a:pt x="41302" y="28701"/>
                  </a:lnTo>
                  <a:close/>
                </a:path>
                <a:path w="541654" h="92710">
                  <a:moveTo>
                    <a:pt x="517842" y="25984"/>
                  </a:moveTo>
                  <a:lnTo>
                    <a:pt x="518280" y="28910"/>
                  </a:lnTo>
                  <a:lnTo>
                    <a:pt x="519871" y="28066"/>
                  </a:lnTo>
                  <a:lnTo>
                    <a:pt x="519761" y="27559"/>
                  </a:lnTo>
                  <a:lnTo>
                    <a:pt x="519659" y="27423"/>
                  </a:lnTo>
                  <a:lnTo>
                    <a:pt x="517842" y="25984"/>
                  </a:lnTo>
                  <a:close/>
                </a:path>
                <a:path w="541654" h="92710">
                  <a:moveTo>
                    <a:pt x="459911" y="28631"/>
                  </a:moveTo>
                  <a:lnTo>
                    <a:pt x="459658" y="28733"/>
                  </a:lnTo>
                  <a:lnTo>
                    <a:pt x="460037" y="28783"/>
                  </a:lnTo>
                  <a:lnTo>
                    <a:pt x="459911" y="28631"/>
                  </a:lnTo>
                  <a:close/>
                </a:path>
                <a:path w="541654" h="92710">
                  <a:moveTo>
                    <a:pt x="458593" y="27050"/>
                  </a:moveTo>
                  <a:lnTo>
                    <a:pt x="454537" y="27484"/>
                  </a:lnTo>
                  <a:lnTo>
                    <a:pt x="456362" y="28300"/>
                  </a:lnTo>
                  <a:lnTo>
                    <a:pt x="459658" y="28733"/>
                  </a:lnTo>
                  <a:lnTo>
                    <a:pt x="459911" y="28631"/>
                  </a:lnTo>
                  <a:lnTo>
                    <a:pt x="458593" y="27050"/>
                  </a:lnTo>
                  <a:close/>
                </a:path>
                <a:path w="541654" h="92710">
                  <a:moveTo>
                    <a:pt x="124693" y="26132"/>
                  </a:moveTo>
                  <a:lnTo>
                    <a:pt x="123752" y="26162"/>
                  </a:lnTo>
                  <a:lnTo>
                    <a:pt x="115568" y="26669"/>
                  </a:lnTo>
                  <a:lnTo>
                    <a:pt x="107392" y="27304"/>
                  </a:lnTo>
                  <a:lnTo>
                    <a:pt x="92224" y="28712"/>
                  </a:lnTo>
                  <a:lnTo>
                    <a:pt x="99224" y="28066"/>
                  </a:lnTo>
                  <a:lnTo>
                    <a:pt x="106546" y="27559"/>
                  </a:lnTo>
                  <a:lnTo>
                    <a:pt x="123345" y="27559"/>
                  </a:lnTo>
                  <a:lnTo>
                    <a:pt x="124693" y="26132"/>
                  </a:lnTo>
                  <a:close/>
                </a:path>
                <a:path w="541654" h="92710">
                  <a:moveTo>
                    <a:pt x="465125" y="21663"/>
                  </a:moveTo>
                  <a:lnTo>
                    <a:pt x="460962" y="26797"/>
                  </a:lnTo>
                  <a:lnTo>
                    <a:pt x="458593" y="27050"/>
                  </a:lnTo>
                  <a:lnTo>
                    <a:pt x="459911" y="28631"/>
                  </a:lnTo>
                  <a:lnTo>
                    <a:pt x="462507" y="27593"/>
                  </a:lnTo>
                  <a:lnTo>
                    <a:pt x="465125" y="21663"/>
                  </a:lnTo>
                  <a:close/>
                </a:path>
                <a:path w="541654" h="92710">
                  <a:moveTo>
                    <a:pt x="520230" y="27876"/>
                  </a:moveTo>
                  <a:lnTo>
                    <a:pt x="520072" y="28066"/>
                  </a:lnTo>
                  <a:lnTo>
                    <a:pt x="520382" y="28572"/>
                  </a:lnTo>
                  <a:lnTo>
                    <a:pt x="520255" y="27896"/>
                  </a:lnTo>
                  <a:close/>
                </a:path>
                <a:path w="541654" h="92710">
                  <a:moveTo>
                    <a:pt x="468459" y="24426"/>
                  </a:moveTo>
                  <a:lnTo>
                    <a:pt x="466932" y="25584"/>
                  </a:lnTo>
                  <a:lnTo>
                    <a:pt x="466806" y="26495"/>
                  </a:lnTo>
                  <a:lnTo>
                    <a:pt x="468087" y="28467"/>
                  </a:lnTo>
                  <a:lnTo>
                    <a:pt x="469740" y="26821"/>
                  </a:lnTo>
                  <a:lnTo>
                    <a:pt x="469640" y="26415"/>
                  </a:lnTo>
                  <a:lnTo>
                    <a:pt x="468440" y="24511"/>
                  </a:lnTo>
                  <a:close/>
                </a:path>
                <a:path w="541654" h="92710">
                  <a:moveTo>
                    <a:pt x="447939" y="27593"/>
                  </a:moveTo>
                  <a:lnTo>
                    <a:pt x="449777" y="28381"/>
                  </a:lnTo>
                  <a:lnTo>
                    <a:pt x="449424" y="27919"/>
                  </a:lnTo>
                  <a:lnTo>
                    <a:pt x="449162" y="27846"/>
                  </a:lnTo>
                  <a:lnTo>
                    <a:pt x="447939" y="27593"/>
                  </a:lnTo>
                  <a:close/>
                </a:path>
                <a:path w="541654" h="92710">
                  <a:moveTo>
                    <a:pt x="526609" y="20827"/>
                  </a:moveTo>
                  <a:lnTo>
                    <a:pt x="525818" y="21273"/>
                  </a:lnTo>
                  <a:lnTo>
                    <a:pt x="528065" y="25419"/>
                  </a:lnTo>
                  <a:lnTo>
                    <a:pt x="528186" y="26035"/>
                  </a:lnTo>
                  <a:lnTo>
                    <a:pt x="527953" y="26821"/>
                  </a:lnTo>
                  <a:lnTo>
                    <a:pt x="536357" y="28375"/>
                  </a:lnTo>
                  <a:lnTo>
                    <a:pt x="535335" y="25051"/>
                  </a:lnTo>
                  <a:lnTo>
                    <a:pt x="532641" y="22860"/>
                  </a:lnTo>
                  <a:lnTo>
                    <a:pt x="531122" y="22060"/>
                  </a:lnTo>
                  <a:lnTo>
                    <a:pt x="526609" y="20827"/>
                  </a:lnTo>
                  <a:close/>
                </a:path>
                <a:path w="541654" h="92710">
                  <a:moveTo>
                    <a:pt x="452903" y="27846"/>
                  </a:moveTo>
                  <a:lnTo>
                    <a:pt x="455223" y="28193"/>
                  </a:lnTo>
                  <a:lnTo>
                    <a:pt x="456377" y="28307"/>
                  </a:lnTo>
                  <a:lnTo>
                    <a:pt x="452903" y="27846"/>
                  </a:lnTo>
                  <a:close/>
                </a:path>
                <a:path w="541654" h="92710">
                  <a:moveTo>
                    <a:pt x="454537" y="27484"/>
                  </a:moveTo>
                  <a:lnTo>
                    <a:pt x="453844" y="27559"/>
                  </a:lnTo>
                  <a:lnTo>
                    <a:pt x="452903" y="27846"/>
                  </a:lnTo>
                  <a:lnTo>
                    <a:pt x="456362" y="28300"/>
                  </a:lnTo>
                  <a:lnTo>
                    <a:pt x="454537" y="27484"/>
                  </a:lnTo>
                  <a:close/>
                </a:path>
                <a:path w="541654" h="92710">
                  <a:moveTo>
                    <a:pt x="507068" y="28066"/>
                  </a:moveTo>
                  <a:lnTo>
                    <a:pt x="506289" y="28066"/>
                  </a:lnTo>
                  <a:lnTo>
                    <a:pt x="506982" y="28266"/>
                  </a:lnTo>
                  <a:lnTo>
                    <a:pt x="507068" y="28066"/>
                  </a:lnTo>
                  <a:close/>
                </a:path>
                <a:path w="541654" h="92710">
                  <a:moveTo>
                    <a:pt x="448981" y="27341"/>
                  </a:moveTo>
                  <a:lnTo>
                    <a:pt x="449406" y="27896"/>
                  </a:lnTo>
                  <a:lnTo>
                    <a:pt x="450849" y="28193"/>
                  </a:lnTo>
                  <a:lnTo>
                    <a:pt x="452742" y="27873"/>
                  </a:lnTo>
                  <a:lnTo>
                    <a:pt x="448981" y="27341"/>
                  </a:lnTo>
                  <a:close/>
                </a:path>
                <a:path w="541654" h="92710">
                  <a:moveTo>
                    <a:pt x="452852" y="27854"/>
                  </a:moveTo>
                  <a:lnTo>
                    <a:pt x="450849" y="28193"/>
                  </a:lnTo>
                  <a:lnTo>
                    <a:pt x="455223" y="28193"/>
                  </a:lnTo>
                  <a:lnTo>
                    <a:pt x="452852" y="27854"/>
                  </a:lnTo>
                  <a:close/>
                </a:path>
                <a:path w="541654" h="92710">
                  <a:moveTo>
                    <a:pt x="307763" y="27739"/>
                  </a:moveTo>
                  <a:lnTo>
                    <a:pt x="310766" y="28091"/>
                  </a:lnTo>
                  <a:lnTo>
                    <a:pt x="307763" y="27739"/>
                  </a:lnTo>
                  <a:close/>
                </a:path>
                <a:path w="541654" h="92710">
                  <a:moveTo>
                    <a:pt x="519696" y="27453"/>
                  </a:moveTo>
                  <a:lnTo>
                    <a:pt x="520023" y="27986"/>
                  </a:lnTo>
                  <a:lnTo>
                    <a:pt x="520192" y="27846"/>
                  </a:lnTo>
                  <a:lnTo>
                    <a:pt x="519696" y="27453"/>
                  </a:lnTo>
                  <a:close/>
                </a:path>
                <a:path w="541654" h="92710">
                  <a:moveTo>
                    <a:pt x="531307" y="22110"/>
                  </a:moveTo>
                  <a:lnTo>
                    <a:pt x="532485" y="22732"/>
                  </a:lnTo>
                  <a:lnTo>
                    <a:pt x="532642" y="22860"/>
                  </a:lnTo>
                  <a:lnTo>
                    <a:pt x="535052" y="24129"/>
                  </a:lnTo>
                  <a:lnTo>
                    <a:pt x="535335" y="25051"/>
                  </a:lnTo>
                  <a:lnTo>
                    <a:pt x="535894" y="25506"/>
                  </a:lnTo>
                  <a:lnTo>
                    <a:pt x="537276" y="27919"/>
                  </a:lnTo>
                  <a:lnTo>
                    <a:pt x="534518" y="22987"/>
                  </a:lnTo>
                  <a:lnTo>
                    <a:pt x="531307" y="22110"/>
                  </a:lnTo>
                  <a:close/>
                </a:path>
                <a:path w="541654" h="92710">
                  <a:moveTo>
                    <a:pt x="447010" y="27094"/>
                  </a:moveTo>
                  <a:lnTo>
                    <a:pt x="447685" y="27484"/>
                  </a:lnTo>
                  <a:lnTo>
                    <a:pt x="447939" y="27593"/>
                  </a:lnTo>
                  <a:lnTo>
                    <a:pt x="449406" y="27896"/>
                  </a:lnTo>
                  <a:lnTo>
                    <a:pt x="448981" y="27341"/>
                  </a:lnTo>
                  <a:lnTo>
                    <a:pt x="447010" y="27094"/>
                  </a:lnTo>
                  <a:close/>
                </a:path>
                <a:path w="541654" h="92710">
                  <a:moveTo>
                    <a:pt x="525818" y="21273"/>
                  </a:moveTo>
                  <a:lnTo>
                    <a:pt x="518485" y="25400"/>
                  </a:lnTo>
                  <a:lnTo>
                    <a:pt x="518551" y="25584"/>
                  </a:lnTo>
                  <a:lnTo>
                    <a:pt x="519627" y="27341"/>
                  </a:lnTo>
                  <a:lnTo>
                    <a:pt x="519736" y="27484"/>
                  </a:lnTo>
                  <a:lnTo>
                    <a:pt x="520230" y="27876"/>
                  </a:lnTo>
                  <a:lnTo>
                    <a:pt x="523704" y="26035"/>
                  </a:lnTo>
                  <a:lnTo>
                    <a:pt x="528186" y="26035"/>
                  </a:lnTo>
                  <a:lnTo>
                    <a:pt x="528054" y="25400"/>
                  </a:lnTo>
                  <a:lnTo>
                    <a:pt x="525818" y="21273"/>
                  </a:lnTo>
                  <a:close/>
                </a:path>
                <a:path w="541654" h="92710">
                  <a:moveTo>
                    <a:pt x="482882" y="18687"/>
                  </a:moveTo>
                  <a:lnTo>
                    <a:pt x="479989" y="25400"/>
                  </a:lnTo>
                  <a:lnTo>
                    <a:pt x="479959" y="25854"/>
                  </a:lnTo>
                  <a:lnTo>
                    <a:pt x="480759" y="27873"/>
                  </a:lnTo>
                  <a:lnTo>
                    <a:pt x="482141" y="26726"/>
                  </a:lnTo>
                  <a:lnTo>
                    <a:pt x="482266" y="25984"/>
                  </a:lnTo>
                  <a:lnTo>
                    <a:pt x="482882" y="18687"/>
                  </a:lnTo>
                  <a:close/>
                </a:path>
                <a:path w="541654" h="92710">
                  <a:moveTo>
                    <a:pt x="451578" y="27672"/>
                  </a:moveTo>
                  <a:lnTo>
                    <a:pt x="452852" y="27854"/>
                  </a:lnTo>
                  <a:lnTo>
                    <a:pt x="451578" y="27672"/>
                  </a:lnTo>
                  <a:close/>
                </a:path>
                <a:path w="541654" h="92710">
                  <a:moveTo>
                    <a:pt x="453838" y="3428"/>
                  </a:moveTo>
                  <a:lnTo>
                    <a:pt x="447298" y="8381"/>
                  </a:lnTo>
                  <a:lnTo>
                    <a:pt x="445561" y="21081"/>
                  </a:lnTo>
                  <a:lnTo>
                    <a:pt x="445450" y="22732"/>
                  </a:lnTo>
                  <a:lnTo>
                    <a:pt x="448945" y="27295"/>
                  </a:lnTo>
                  <a:lnTo>
                    <a:pt x="452903" y="27846"/>
                  </a:lnTo>
                  <a:lnTo>
                    <a:pt x="453847" y="27686"/>
                  </a:lnTo>
                  <a:lnTo>
                    <a:pt x="454537" y="27484"/>
                  </a:lnTo>
                  <a:lnTo>
                    <a:pt x="452429" y="26542"/>
                  </a:lnTo>
                  <a:lnTo>
                    <a:pt x="449579" y="19000"/>
                  </a:lnTo>
                  <a:lnTo>
                    <a:pt x="449672" y="18414"/>
                  </a:lnTo>
                  <a:lnTo>
                    <a:pt x="455350" y="5714"/>
                  </a:lnTo>
                  <a:lnTo>
                    <a:pt x="459018" y="4317"/>
                  </a:lnTo>
                  <a:lnTo>
                    <a:pt x="458974" y="4173"/>
                  </a:lnTo>
                  <a:lnTo>
                    <a:pt x="458786" y="4091"/>
                  </a:lnTo>
                  <a:lnTo>
                    <a:pt x="453838" y="3428"/>
                  </a:lnTo>
                  <a:close/>
                </a:path>
                <a:path w="541654" h="92710">
                  <a:moveTo>
                    <a:pt x="296520" y="26415"/>
                  </a:moveTo>
                  <a:lnTo>
                    <a:pt x="307763" y="27739"/>
                  </a:lnTo>
                  <a:lnTo>
                    <a:pt x="296520" y="26415"/>
                  </a:lnTo>
                  <a:close/>
                </a:path>
                <a:path w="541654" h="92710">
                  <a:moveTo>
                    <a:pt x="450789" y="27559"/>
                  </a:moveTo>
                  <a:lnTo>
                    <a:pt x="451578" y="27672"/>
                  </a:lnTo>
                  <a:lnTo>
                    <a:pt x="450789" y="27559"/>
                  </a:lnTo>
                  <a:close/>
                </a:path>
                <a:path w="541654" h="92710">
                  <a:moveTo>
                    <a:pt x="447619" y="27456"/>
                  </a:moveTo>
                  <a:lnTo>
                    <a:pt x="447803" y="27565"/>
                  </a:lnTo>
                  <a:lnTo>
                    <a:pt x="447939" y="27593"/>
                  </a:lnTo>
                  <a:lnTo>
                    <a:pt x="447619" y="27456"/>
                  </a:lnTo>
                  <a:close/>
                </a:path>
                <a:path w="541654" h="92710">
                  <a:moveTo>
                    <a:pt x="448945" y="27295"/>
                  </a:moveTo>
                  <a:lnTo>
                    <a:pt x="450716" y="27559"/>
                  </a:lnTo>
                  <a:lnTo>
                    <a:pt x="448945" y="27295"/>
                  </a:lnTo>
                  <a:close/>
                </a:path>
                <a:path w="541654" h="92710">
                  <a:moveTo>
                    <a:pt x="459271" y="4221"/>
                  </a:moveTo>
                  <a:lnTo>
                    <a:pt x="459018" y="4317"/>
                  </a:lnTo>
                  <a:lnTo>
                    <a:pt x="455350" y="5714"/>
                  </a:lnTo>
                  <a:lnTo>
                    <a:pt x="449672" y="18414"/>
                  </a:lnTo>
                  <a:lnTo>
                    <a:pt x="449579" y="19000"/>
                  </a:lnTo>
                  <a:lnTo>
                    <a:pt x="452429" y="26542"/>
                  </a:lnTo>
                  <a:lnTo>
                    <a:pt x="454537" y="27484"/>
                  </a:lnTo>
                  <a:lnTo>
                    <a:pt x="458593" y="27050"/>
                  </a:lnTo>
                  <a:lnTo>
                    <a:pt x="456476" y="24511"/>
                  </a:lnTo>
                  <a:lnTo>
                    <a:pt x="456602" y="21663"/>
                  </a:lnTo>
                  <a:lnTo>
                    <a:pt x="457580" y="10160"/>
                  </a:lnTo>
                  <a:lnTo>
                    <a:pt x="462401" y="6062"/>
                  </a:lnTo>
                  <a:lnTo>
                    <a:pt x="459435" y="4317"/>
                  </a:lnTo>
                  <a:lnTo>
                    <a:pt x="459305" y="4317"/>
                  </a:lnTo>
                  <a:lnTo>
                    <a:pt x="459171" y="4259"/>
                  </a:lnTo>
                  <a:close/>
                </a:path>
                <a:path w="541654" h="92710">
                  <a:moveTo>
                    <a:pt x="518450" y="25419"/>
                  </a:moveTo>
                  <a:lnTo>
                    <a:pt x="517987" y="25680"/>
                  </a:lnTo>
                  <a:lnTo>
                    <a:pt x="517905" y="26035"/>
                  </a:lnTo>
                  <a:lnTo>
                    <a:pt x="519696" y="27453"/>
                  </a:lnTo>
                  <a:lnTo>
                    <a:pt x="518450" y="25419"/>
                  </a:lnTo>
                  <a:close/>
                </a:path>
                <a:path w="541654" h="92710">
                  <a:moveTo>
                    <a:pt x="446891" y="27079"/>
                  </a:moveTo>
                  <a:lnTo>
                    <a:pt x="447351" y="27341"/>
                  </a:lnTo>
                  <a:lnTo>
                    <a:pt x="447543" y="27423"/>
                  </a:lnTo>
                  <a:lnTo>
                    <a:pt x="446988" y="27094"/>
                  </a:lnTo>
                  <a:close/>
                </a:path>
                <a:path w="541654" h="92710">
                  <a:moveTo>
                    <a:pt x="451250" y="1453"/>
                  </a:moveTo>
                  <a:lnTo>
                    <a:pt x="444449" y="4173"/>
                  </a:lnTo>
                  <a:lnTo>
                    <a:pt x="444351" y="4317"/>
                  </a:lnTo>
                  <a:lnTo>
                    <a:pt x="439312" y="16059"/>
                  </a:lnTo>
                  <a:lnTo>
                    <a:pt x="439190" y="17315"/>
                  </a:lnTo>
                  <a:lnTo>
                    <a:pt x="441212" y="23474"/>
                  </a:lnTo>
                  <a:lnTo>
                    <a:pt x="441410" y="23736"/>
                  </a:lnTo>
                  <a:lnTo>
                    <a:pt x="447010" y="27094"/>
                  </a:lnTo>
                  <a:lnTo>
                    <a:pt x="448981" y="27341"/>
                  </a:lnTo>
                  <a:lnTo>
                    <a:pt x="448128" y="27177"/>
                  </a:lnTo>
                  <a:lnTo>
                    <a:pt x="443249" y="20827"/>
                  </a:lnTo>
                  <a:lnTo>
                    <a:pt x="443303" y="19582"/>
                  </a:lnTo>
                  <a:lnTo>
                    <a:pt x="445071" y="6476"/>
                  </a:lnTo>
                  <a:lnTo>
                    <a:pt x="451600" y="1524"/>
                  </a:lnTo>
                  <a:lnTo>
                    <a:pt x="451766" y="1524"/>
                  </a:lnTo>
                  <a:lnTo>
                    <a:pt x="451250" y="1453"/>
                  </a:lnTo>
                  <a:close/>
                </a:path>
                <a:path w="541654" h="92710">
                  <a:moveTo>
                    <a:pt x="451600" y="1524"/>
                  </a:moveTo>
                  <a:lnTo>
                    <a:pt x="445071" y="6476"/>
                  </a:lnTo>
                  <a:lnTo>
                    <a:pt x="443303" y="19582"/>
                  </a:lnTo>
                  <a:lnTo>
                    <a:pt x="443249" y="20827"/>
                  </a:lnTo>
                  <a:lnTo>
                    <a:pt x="448128" y="27177"/>
                  </a:lnTo>
                  <a:lnTo>
                    <a:pt x="448945" y="27295"/>
                  </a:lnTo>
                  <a:lnTo>
                    <a:pt x="445450" y="22732"/>
                  </a:lnTo>
                  <a:lnTo>
                    <a:pt x="445561" y="21081"/>
                  </a:lnTo>
                  <a:lnTo>
                    <a:pt x="447298" y="8381"/>
                  </a:lnTo>
                  <a:lnTo>
                    <a:pt x="453838" y="3428"/>
                  </a:lnTo>
                  <a:lnTo>
                    <a:pt x="457267" y="3428"/>
                  </a:lnTo>
                  <a:lnTo>
                    <a:pt x="453537" y="1801"/>
                  </a:lnTo>
                  <a:lnTo>
                    <a:pt x="451600" y="1524"/>
                  </a:lnTo>
                  <a:close/>
                </a:path>
                <a:path w="541654" h="92710">
                  <a:moveTo>
                    <a:pt x="442274" y="24318"/>
                  </a:moveTo>
                  <a:lnTo>
                    <a:pt x="446891" y="27079"/>
                  </a:lnTo>
                  <a:lnTo>
                    <a:pt x="442274" y="24318"/>
                  </a:lnTo>
                  <a:close/>
                </a:path>
                <a:path w="541654" h="92710">
                  <a:moveTo>
                    <a:pt x="441512" y="23871"/>
                  </a:moveTo>
                  <a:lnTo>
                    <a:pt x="443621" y="26669"/>
                  </a:lnTo>
                  <a:lnTo>
                    <a:pt x="446891" y="27079"/>
                  </a:lnTo>
                  <a:lnTo>
                    <a:pt x="441512" y="23871"/>
                  </a:lnTo>
                  <a:close/>
                </a:path>
                <a:path w="541654" h="92710">
                  <a:moveTo>
                    <a:pt x="462401" y="6062"/>
                  </a:moveTo>
                  <a:lnTo>
                    <a:pt x="457580" y="10160"/>
                  </a:lnTo>
                  <a:lnTo>
                    <a:pt x="456602" y="21663"/>
                  </a:lnTo>
                  <a:lnTo>
                    <a:pt x="456476" y="24511"/>
                  </a:lnTo>
                  <a:lnTo>
                    <a:pt x="458593" y="27050"/>
                  </a:lnTo>
                  <a:lnTo>
                    <a:pt x="460962" y="26797"/>
                  </a:lnTo>
                  <a:lnTo>
                    <a:pt x="465125" y="21663"/>
                  </a:lnTo>
                  <a:lnTo>
                    <a:pt x="465919" y="19812"/>
                  </a:lnTo>
                  <a:lnTo>
                    <a:pt x="465810" y="17652"/>
                  </a:lnTo>
                  <a:lnTo>
                    <a:pt x="464708" y="7419"/>
                  </a:lnTo>
                  <a:lnTo>
                    <a:pt x="462401" y="6062"/>
                  </a:lnTo>
                  <a:close/>
                </a:path>
                <a:path w="541654" h="92710">
                  <a:moveTo>
                    <a:pt x="528186" y="26035"/>
                  </a:moveTo>
                  <a:lnTo>
                    <a:pt x="523704" y="26035"/>
                  </a:lnTo>
                  <a:lnTo>
                    <a:pt x="527953" y="26821"/>
                  </a:lnTo>
                  <a:lnTo>
                    <a:pt x="528186" y="26035"/>
                  </a:lnTo>
                  <a:close/>
                </a:path>
                <a:path w="541654" h="92710">
                  <a:moveTo>
                    <a:pt x="472108" y="10810"/>
                  </a:moveTo>
                  <a:lnTo>
                    <a:pt x="471400" y="11266"/>
                  </a:lnTo>
                  <a:lnTo>
                    <a:pt x="469368" y="20359"/>
                  </a:lnTo>
                  <a:lnTo>
                    <a:pt x="468940" y="23474"/>
                  </a:lnTo>
                  <a:lnTo>
                    <a:pt x="468815" y="24157"/>
                  </a:lnTo>
                  <a:lnTo>
                    <a:pt x="468516" y="24384"/>
                  </a:lnTo>
                  <a:lnTo>
                    <a:pt x="469835" y="26726"/>
                  </a:lnTo>
                  <a:lnTo>
                    <a:pt x="472060" y="24511"/>
                  </a:lnTo>
                  <a:lnTo>
                    <a:pt x="472184" y="12863"/>
                  </a:lnTo>
                  <a:lnTo>
                    <a:pt x="472108" y="10810"/>
                  </a:lnTo>
                  <a:close/>
                </a:path>
                <a:path w="541654" h="92710">
                  <a:moveTo>
                    <a:pt x="131954" y="25907"/>
                  </a:moveTo>
                  <a:lnTo>
                    <a:pt x="124786" y="26035"/>
                  </a:lnTo>
                  <a:lnTo>
                    <a:pt x="131954" y="25907"/>
                  </a:lnTo>
                  <a:close/>
                </a:path>
                <a:path w="541654" h="92710">
                  <a:moveTo>
                    <a:pt x="517811" y="25779"/>
                  </a:moveTo>
                  <a:lnTo>
                    <a:pt x="517744" y="25907"/>
                  </a:lnTo>
                  <a:lnTo>
                    <a:pt x="517811" y="25779"/>
                  </a:lnTo>
                  <a:close/>
                </a:path>
                <a:path w="541654" h="92710">
                  <a:moveTo>
                    <a:pt x="139104" y="25653"/>
                  </a:moveTo>
                  <a:lnTo>
                    <a:pt x="131954" y="25907"/>
                  </a:lnTo>
                  <a:lnTo>
                    <a:pt x="139212" y="25758"/>
                  </a:lnTo>
                  <a:close/>
                </a:path>
                <a:path w="541654" h="92710">
                  <a:moveTo>
                    <a:pt x="514739" y="21272"/>
                  </a:moveTo>
                  <a:lnTo>
                    <a:pt x="514407" y="23265"/>
                  </a:lnTo>
                  <a:lnTo>
                    <a:pt x="517677" y="25854"/>
                  </a:lnTo>
                  <a:lnTo>
                    <a:pt x="517808" y="25780"/>
                  </a:lnTo>
                  <a:lnTo>
                    <a:pt x="517583" y="24256"/>
                  </a:lnTo>
                  <a:lnTo>
                    <a:pt x="517476" y="23830"/>
                  </a:lnTo>
                  <a:lnTo>
                    <a:pt x="516882" y="22860"/>
                  </a:lnTo>
                  <a:lnTo>
                    <a:pt x="514739" y="21272"/>
                  </a:lnTo>
                  <a:close/>
                </a:path>
                <a:path w="541654" h="92710">
                  <a:moveTo>
                    <a:pt x="517532" y="23922"/>
                  </a:moveTo>
                  <a:lnTo>
                    <a:pt x="517811" y="25779"/>
                  </a:lnTo>
                  <a:lnTo>
                    <a:pt x="518450" y="25419"/>
                  </a:lnTo>
                  <a:lnTo>
                    <a:pt x="517532" y="23922"/>
                  </a:lnTo>
                  <a:close/>
                </a:path>
                <a:path w="541654" h="92710">
                  <a:moveTo>
                    <a:pt x="470523" y="11831"/>
                  </a:moveTo>
                  <a:lnTo>
                    <a:pt x="469767" y="12318"/>
                  </a:lnTo>
                  <a:lnTo>
                    <a:pt x="466932" y="25584"/>
                  </a:lnTo>
                  <a:lnTo>
                    <a:pt x="468348" y="24511"/>
                  </a:lnTo>
                  <a:lnTo>
                    <a:pt x="469292" y="20700"/>
                  </a:lnTo>
                  <a:lnTo>
                    <a:pt x="470523" y="11831"/>
                  </a:lnTo>
                  <a:close/>
                </a:path>
                <a:path w="541654" h="92710">
                  <a:moveTo>
                    <a:pt x="521437" y="17692"/>
                  </a:moveTo>
                  <a:lnTo>
                    <a:pt x="514547" y="19812"/>
                  </a:lnTo>
                  <a:lnTo>
                    <a:pt x="514414" y="20065"/>
                  </a:lnTo>
                  <a:lnTo>
                    <a:pt x="514321" y="20447"/>
                  </a:lnTo>
                  <a:lnTo>
                    <a:pt x="514771" y="21081"/>
                  </a:lnTo>
                  <a:lnTo>
                    <a:pt x="514775" y="21273"/>
                  </a:lnTo>
                  <a:lnTo>
                    <a:pt x="517430" y="23240"/>
                  </a:lnTo>
                  <a:lnTo>
                    <a:pt x="517532" y="23922"/>
                  </a:lnTo>
                  <a:lnTo>
                    <a:pt x="518450" y="25419"/>
                  </a:lnTo>
                  <a:lnTo>
                    <a:pt x="525818" y="21273"/>
                  </a:lnTo>
                  <a:lnTo>
                    <a:pt x="524409" y="18672"/>
                  </a:lnTo>
                  <a:lnTo>
                    <a:pt x="521437" y="17692"/>
                  </a:lnTo>
                  <a:close/>
                </a:path>
                <a:path w="541654" h="92710">
                  <a:moveTo>
                    <a:pt x="532642" y="22860"/>
                  </a:moveTo>
                  <a:lnTo>
                    <a:pt x="535335" y="25051"/>
                  </a:lnTo>
                  <a:lnTo>
                    <a:pt x="535052" y="24129"/>
                  </a:lnTo>
                  <a:lnTo>
                    <a:pt x="532642" y="22860"/>
                  </a:lnTo>
                  <a:close/>
                </a:path>
                <a:path w="541654" h="92710">
                  <a:moveTo>
                    <a:pt x="469356" y="20411"/>
                  </a:moveTo>
                  <a:lnTo>
                    <a:pt x="468459" y="24426"/>
                  </a:lnTo>
                  <a:lnTo>
                    <a:pt x="468815" y="24157"/>
                  </a:lnTo>
                  <a:lnTo>
                    <a:pt x="468940" y="23474"/>
                  </a:lnTo>
                  <a:lnTo>
                    <a:pt x="469356" y="20411"/>
                  </a:lnTo>
                  <a:close/>
                </a:path>
                <a:path w="541654" h="92710">
                  <a:moveTo>
                    <a:pt x="506897" y="16500"/>
                  </a:moveTo>
                  <a:lnTo>
                    <a:pt x="503391" y="18414"/>
                  </a:lnTo>
                  <a:lnTo>
                    <a:pt x="501693" y="24157"/>
                  </a:lnTo>
                  <a:lnTo>
                    <a:pt x="509091" y="23370"/>
                  </a:lnTo>
                  <a:lnTo>
                    <a:pt x="509265" y="22967"/>
                  </a:lnTo>
                  <a:lnTo>
                    <a:pt x="509215" y="22351"/>
                  </a:lnTo>
                  <a:lnTo>
                    <a:pt x="506897" y="16500"/>
                  </a:lnTo>
                  <a:close/>
                </a:path>
                <a:path w="541654" h="92710">
                  <a:moveTo>
                    <a:pt x="514743" y="21249"/>
                  </a:moveTo>
                  <a:lnTo>
                    <a:pt x="516882" y="22860"/>
                  </a:lnTo>
                  <a:lnTo>
                    <a:pt x="517532" y="23922"/>
                  </a:lnTo>
                  <a:lnTo>
                    <a:pt x="517430" y="23240"/>
                  </a:lnTo>
                  <a:lnTo>
                    <a:pt x="514743" y="21249"/>
                  </a:lnTo>
                  <a:close/>
                </a:path>
                <a:path w="541654" h="92710">
                  <a:moveTo>
                    <a:pt x="441257" y="23610"/>
                  </a:moveTo>
                  <a:lnTo>
                    <a:pt x="441319" y="23749"/>
                  </a:lnTo>
                  <a:lnTo>
                    <a:pt x="441502" y="23857"/>
                  </a:lnTo>
                  <a:lnTo>
                    <a:pt x="441343" y="23749"/>
                  </a:lnTo>
                  <a:lnTo>
                    <a:pt x="441257" y="23610"/>
                  </a:lnTo>
                  <a:close/>
                </a:path>
                <a:path w="541654" h="92710">
                  <a:moveTo>
                    <a:pt x="441212" y="23474"/>
                  </a:moveTo>
                  <a:lnTo>
                    <a:pt x="441257" y="23610"/>
                  </a:lnTo>
                  <a:lnTo>
                    <a:pt x="441343" y="23749"/>
                  </a:lnTo>
                  <a:lnTo>
                    <a:pt x="441481" y="23830"/>
                  </a:lnTo>
                  <a:lnTo>
                    <a:pt x="441212" y="23474"/>
                  </a:lnTo>
                  <a:close/>
                </a:path>
                <a:path w="541654" h="92710">
                  <a:moveTo>
                    <a:pt x="439280" y="10438"/>
                  </a:moveTo>
                  <a:lnTo>
                    <a:pt x="437057" y="14219"/>
                  </a:lnTo>
                  <a:lnTo>
                    <a:pt x="436932" y="14582"/>
                  </a:lnTo>
                  <a:lnTo>
                    <a:pt x="438976" y="22351"/>
                  </a:lnTo>
                  <a:lnTo>
                    <a:pt x="441299" y="23736"/>
                  </a:lnTo>
                  <a:lnTo>
                    <a:pt x="440985" y="23172"/>
                  </a:lnTo>
                  <a:lnTo>
                    <a:pt x="438645" y="20065"/>
                  </a:lnTo>
                  <a:lnTo>
                    <a:pt x="438710" y="19582"/>
                  </a:lnTo>
                  <a:lnTo>
                    <a:pt x="438584" y="14477"/>
                  </a:lnTo>
                  <a:lnTo>
                    <a:pt x="438710" y="12977"/>
                  </a:lnTo>
                  <a:lnTo>
                    <a:pt x="438955" y="11645"/>
                  </a:lnTo>
                  <a:lnTo>
                    <a:pt x="439280" y="10438"/>
                  </a:lnTo>
                  <a:close/>
                </a:path>
                <a:path w="541654" h="92710">
                  <a:moveTo>
                    <a:pt x="440985" y="23172"/>
                  </a:moveTo>
                  <a:lnTo>
                    <a:pt x="441257" y="23610"/>
                  </a:lnTo>
                  <a:lnTo>
                    <a:pt x="441135" y="23370"/>
                  </a:lnTo>
                  <a:lnTo>
                    <a:pt x="440985" y="23172"/>
                  </a:lnTo>
                  <a:close/>
                </a:path>
                <a:path w="541654" h="92710">
                  <a:moveTo>
                    <a:pt x="439066" y="16937"/>
                  </a:moveTo>
                  <a:lnTo>
                    <a:pt x="439015" y="17315"/>
                  </a:lnTo>
                  <a:lnTo>
                    <a:pt x="438898" y="19812"/>
                  </a:lnTo>
                  <a:lnTo>
                    <a:pt x="441037" y="23240"/>
                  </a:lnTo>
                  <a:lnTo>
                    <a:pt x="441212" y="23474"/>
                  </a:lnTo>
                  <a:lnTo>
                    <a:pt x="439066" y="16937"/>
                  </a:lnTo>
                  <a:close/>
                </a:path>
                <a:path w="541654" h="92710">
                  <a:moveTo>
                    <a:pt x="507671" y="16077"/>
                  </a:moveTo>
                  <a:lnTo>
                    <a:pt x="507112" y="16382"/>
                  </a:lnTo>
                  <a:lnTo>
                    <a:pt x="507001" y="16763"/>
                  </a:lnTo>
                  <a:lnTo>
                    <a:pt x="509215" y="22351"/>
                  </a:lnTo>
                  <a:lnTo>
                    <a:pt x="509265" y="22967"/>
                  </a:lnTo>
                  <a:lnTo>
                    <a:pt x="509091" y="23370"/>
                  </a:lnTo>
                  <a:lnTo>
                    <a:pt x="512884" y="22967"/>
                  </a:lnTo>
                  <a:lnTo>
                    <a:pt x="514012" y="20827"/>
                  </a:lnTo>
                  <a:lnTo>
                    <a:pt x="507880" y="16189"/>
                  </a:lnTo>
                  <a:lnTo>
                    <a:pt x="507671" y="16077"/>
                  </a:lnTo>
                  <a:close/>
                </a:path>
                <a:path w="541654" h="92710">
                  <a:moveTo>
                    <a:pt x="514475" y="22860"/>
                  </a:moveTo>
                  <a:lnTo>
                    <a:pt x="513895" y="22860"/>
                  </a:lnTo>
                  <a:lnTo>
                    <a:pt x="514407" y="23265"/>
                  </a:lnTo>
                  <a:lnTo>
                    <a:pt x="514475" y="22860"/>
                  </a:lnTo>
                  <a:close/>
                </a:path>
                <a:path w="541654" h="92710">
                  <a:moveTo>
                    <a:pt x="438788" y="19000"/>
                  </a:moveTo>
                  <a:lnTo>
                    <a:pt x="438645" y="20065"/>
                  </a:lnTo>
                  <a:lnTo>
                    <a:pt x="440985" y="23172"/>
                  </a:lnTo>
                  <a:lnTo>
                    <a:pt x="438898" y="19812"/>
                  </a:lnTo>
                  <a:lnTo>
                    <a:pt x="438788" y="19000"/>
                  </a:lnTo>
                  <a:close/>
                </a:path>
                <a:path w="541654" h="92710">
                  <a:moveTo>
                    <a:pt x="514048" y="20759"/>
                  </a:moveTo>
                  <a:lnTo>
                    <a:pt x="512884" y="22967"/>
                  </a:lnTo>
                  <a:lnTo>
                    <a:pt x="513895" y="22860"/>
                  </a:lnTo>
                  <a:lnTo>
                    <a:pt x="514475" y="22860"/>
                  </a:lnTo>
                  <a:lnTo>
                    <a:pt x="514674" y="21663"/>
                  </a:lnTo>
                  <a:lnTo>
                    <a:pt x="514708" y="21249"/>
                  </a:lnTo>
                  <a:lnTo>
                    <a:pt x="514048" y="20759"/>
                  </a:lnTo>
                  <a:close/>
                </a:path>
                <a:path w="541654" h="92710">
                  <a:moveTo>
                    <a:pt x="531122" y="22060"/>
                  </a:moveTo>
                  <a:lnTo>
                    <a:pt x="532642" y="22860"/>
                  </a:lnTo>
                  <a:lnTo>
                    <a:pt x="532485" y="22732"/>
                  </a:lnTo>
                  <a:lnTo>
                    <a:pt x="531307" y="22110"/>
                  </a:lnTo>
                  <a:lnTo>
                    <a:pt x="531122" y="22060"/>
                  </a:lnTo>
                  <a:close/>
                </a:path>
                <a:path w="541654" h="92710">
                  <a:moveTo>
                    <a:pt x="522392" y="17399"/>
                  </a:moveTo>
                  <a:lnTo>
                    <a:pt x="521457" y="17692"/>
                  </a:lnTo>
                  <a:lnTo>
                    <a:pt x="524338" y="18541"/>
                  </a:lnTo>
                  <a:lnTo>
                    <a:pt x="524452" y="18687"/>
                  </a:lnTo>
                  <a:lnTo>
                    <a:pt x="525167" y="18923"/>
                  </a:lnTo>
                  <a:lnTo>
                    <a:pt x="531122" y="22060"/>
                  </a:lnTo>
                  <a:lnTo>
                    <a:pt x="531307" y="22110"/>
                  </a:lnTo>
                  <a:lnTo>
                    <a:pt x="522392" y="17399"/>
                  </a:lnTo>
                  <a:close/>
                </a:path>
                <a:path w="541654" h="92710">
                  <a:moveTo>
                    <a:pt x="528783" y="20827"/>
                  </a:moveTo>
                  <a:lnTo>
                    <a:pt x="526609" y="20827"/>
                  </a:lnTo>
                  <a:lnTo>
                    <a:pt x="531122" y="22060"/>
                  </a:lnTo>
                  <a:lnTo>
                    <a:pt x="528783" y="20827"/>
                  </a:lnTo>
                  <a:close/>
                </a:path>
                <a:path w="541654" h="92710">
                  <a:moveTo>
                    <a:pt x="466018" y="19582"/>
                  </a:moveTo>
                  <a:lnTo>
                    <a:pt x="465125" y="21663"/>
                  </a:lnTo>
                  <a:lnTo>
                    <a:pt x="466111" y="20447"/>
                  </a:lnTo>
                  <a:lnTo>
                    <a:pt x="466018" y="19582"/>
                  </a:lnTo>
                  <a:close/>
                </a:path>
                <a:path w="541654" h="92710">
                  <a:moveTo>
                    <a:pt x="524409" y="18672"/>
                  </a:moveTo>
                  <a:lnTo>
                    <a:pt x="525818" y="21273"/>
                  </a:lnTo>
                  <a:lnTo>
                    <a:pt x="526609" y="20827"/>
                  </a:lnTo>
                  <a:lnTo>
                    <a:pt x="528783" y="20827"/>
                  </a:lnTo>
                  <a:lnTo>
                    <a:pt x="525167" y="18923"/>
                  </a:lnTo>
                  <a:lnTo>
                    <a:pt x="524409" y="18672"/>
                  </a:lnTo>
                  <a:close/>
                </a:path>
                <a:path w="541654" h="92710">
                  <a:moveTo>
                    <a:pt x="514058" y="20741"/>
                  </a:moveTo>
                  <a:lnTo>
                    <a:pt x="514739" y="21272"/>
                  </a:lnTo>
                  <a:lnTo>
                    <a:pt x="514058" y="20741"/>
                  </a:lnTo>
                  <a:close/>
                </a:path>
                <a:path w="541654" h="92710">
                  <a:moveTo>
                    <a:pt x="514259" y="20359"/>
                  </a:moveTo>
                  <a:lnTo>
                    <a:pt x="514175" y="20827"/>
                  </a:lnTo>
                  <a:lnTo>
                    <a:pt x="514743" y="21249"/>
                  </a:lnTo>
                  <a:lnTo>
                    <a:pt x="514771" y="21081"/>
                  </a:lnTo>
                  <a:lnTo>
                    <a:pt x="514259" y="20359"/>
                  </a:lnTo>
                  <a:close/>
                </a:path>
                <a:path w="541654" h="92710">
                  <a:moveTo>
                    <a:pt x="507880" y="16189"/>
                  </a:moveTo>
                  <a:lnTo>
                    <a:pt x="514048" y="20759"/>
                  </a:lnTo>
                  <a:lnTo>
                    <a:pt x="508006" y="16255"/>
                  </a:lnTo>
                  <a:close/>
                </a:path>
                <a:path w="541654" h="92710">
                  <a:moveTo>
                    <a:pt x="510230" y="14680"/>
                  </a:moveTo>
                  <a:lnTo>
                    <a:pt x="507810" y="16001"/>
                  </a:lnTo>
                  <a:lnTo>
                    <a:pt x="508336" y="16500"/>
                  </a:lnTo>
                  <a:lnTo>
                    <a:pt x="514058" y="20741"/>
                  </a:lnTo>
                  <a:lnTo>
                    <a:pt x="514213" y="20447"/>
                  </a:lnTo>
                  <a:lnTo>
                    <a:pt x="510230" y="14680"/>
                  </a:lnTo>
                  <a:close/>
                </a:path>
                <a:path w="541654" h="92710">
                  <a:moveTo>
                    <a:pt x="471400" y="11266"/>
                  </a:moveTo>
                  <a:lnTo>
                    <a:pt x="470523" y="11831"/>
                  </a:lnTo>
                  <a:lnTo>
                    <a:pt x="469356" y="20411"/>
                  </a:lnTo>
                  <a:lnTo>
                    <a:pt x="471400" y="11266"/>
                  </a:lnTo>
                  <a:close/>
                </a:path>
                <a:path w="541654" h="92710">
                  <a:moveTo>
                    <a:pt x="510341" y="14620"/>
                  </a:moveTo>
                  <a:lnTo>
                    <a:pt x="510332" y="14825"/>
                  </a:lnTo>
                  <a:lnTo>
                    <a:pt x="514259" y="20359"/>
                  </a:lnTo>
                  <a:lnTo>
                    <a:pt x="514547" y="19812"/>
                  </a:lnTo>
                  <a:lnTo>
                    <a:pt x="521437" y="17692"/>
                  </a:lnTo>
                  <a:lnTo>
                    <a:pt x="512703" y="15112"/>
                  </a:lnTo>
                  <a:lnTo>
                    <a:pt x="510341" y="14620"/>
                  </a:lnTo>
                  <a:close/>
                </a:path>
                <a:path w="541654" h="92710">
                  <a:moveTo>
                    <a:pt x="494732" y="12863"/>
                  </a:moveTo>
                  <a:lnTo>
                    <a:pt x="492980" y="14097"/>
                  </a:lnTo>
                  <a:lnTo>
                    <a:pt x="492891" y="14350"/>
                  </a:lnTo>
                  <a:lnTo>
                    <a:pt x="495118" y="17779"/>
                  </a:lnTo>
                  <a:lnTo>
                    <a:pt x="494574" y="20327"/>
                  </a:lnTo>
                  <a:lnTo>
                    <a:pt x="496557" y="17652"/>
                  </a:lnTo>
                  <a:lnTo>
                    <a:pt x="496756" y="16763"/>
                  </a:lnTo>
                  <a:lnTo>
                    <a:pt x="496709" y="16001"/>
                  </a:lnTo>
                  <a:lnTo>
                    <a:pt x="494732" y="12863"/>
                  </a:lnTo>
                  <a:close/>
                </a:path>
                <a:path w="541654" h="92710">
                  <a:moveTo>
                    <a:pt x="464708" y="7419"/>
                  </a:moveTo>
                  <a:lnTo>
                    <a:pt x="466018" y="19582"/>
                  </a:lnTo>
                  <a:lnTo>
                    <a:pt x="467882" y="15239"/>
                  </a:lnTo>
                  <a:lnTo>
                    <a:pt x="467782" y="14350"/>
                  </a:lnTo>
                  <a:lnTo>
                    <a:pt x="465697" y="8000"/>
                  </a:lnTo>
                  <a:lnTo>
                    <a:pt x="464708" y="7419"/>
                  </a:lnTo>
                  <a:close/>
                </a:path>
                <a:path w="541654" h="92710">
                  <a:moveTo>
                    <a:pt x="440138" y="8978"/>
                  </a:moveTo>
                  <a:lnTo>
                    <a:pt x="439295" y="10413"/>
                  </a:lnTo>
                  <a:lnTo>
                    <a:pt x="438995" y="11429"/>
                  </a:lnTo>
                  <a:lnTo>
                    <a:pt x="438785" y="12567"/>
                  </a:lnTo>
                  <a:lnTo>
                    <a:pt x="438663" y="16189"/>
                  </a:lnTo>
                  <a:lnTo>
                    <a:pt x="438788" y="19000"/>
                  </a:lnTo>
                  <a:lnTo>
                    <a:pt x="438970" y="17652"/>
                  </a:lnTo>
                  <a:lnTo>
                    <a:pt x="439009" y="16763"/>
                  </a:lnTo>
                  <a:lnTo>
                    <a:pt x="439126" y="16490"/>
                  </a:lnTo>
                  <a:lnTo>
                    <a:pt x="440138" y="8978"/>
                  </a:lnTo>
                  <a:close/>
                </a:path>
                <a:path w="541654" h="92710">
                  <a:moveTo>
                    <a:pt x="480400" y="8768"/>
                  </a:moveTo>
                  <a:lnTo>
                    <a:pt x="483220" y="12083"/>
                  </a:lnTo>
                  <a:lnTo>
                    <a:pt x="483334" y="13335"/>
                  </a:lnTo>
                  <a:lnTo>
                    <a:pt x="482882" y="18687"/>
                  </a:lnTo>
                  <a:lnTo>
                    <a:pt x="485572" y="12446"/>
                  </a:lnTo>
                  <a:lnTo>
                    <a:pt x="489828" y="10746"/>
                  </a:lnTo>
                  <a:lnTo>
                    <a:pt x="480400" y="8768"/>
                  </a:lnTo>
                  <a:close/>
                </a:path>
                <a:path w="541654" h="92710">
                  <a:moveTo>
                    <a:pt x="521447" y="17689"/>
                  </a:moveTo>
                  <a:lnTo>
                    <a:pt x="524409" y="18672"/>
                  </a:lnTo>
                  <a:lnTo>
                    <a:pt x="524338" y="18541"/>
                  </a:lnTo>
                  <a:lnTo>
                    <a:pt x="521447" y="17689"/>
                  </a:lnTo>
                  <a:close/>
                </a:path>
                <a:path w="541654" h="92710">
                  <a:moveTo>
                    <a:pt x="495867" y="12064"/>
                  </a:moveTo>
                  <a:lnTo>
                    <a:pt x="494732" y="12863"/>
                  </a:lnTo>
                  <a:lnTo>
                    <a:pt x="496709" y="16001"/>
                  </a:lnTo>
                  <a:lnTo>
                    <a:pt x="496756" y="16763"/>
                  </a:lnTo>
                  <a:lnTo>
                    <a:pt x="496553" y="17669"/>
                  </a:lnTo>
                  <a:lnTo>
                    <a:pt x="497795" y="16001"/>
                  </a:lnTo>
                  <a:lnTo>
                    <a:pt x="505319" y="14825"/>
                  </a:lnTo>
                  <a:lnTo>
                    <a:pt x="503952" y="14097"/>
                  </a:lnTo>
                  <a:lnTo>
                    <a:pt x="501488" y="13019"/>
                  </a:lnTo>
                  <a:lnTo>
                    <a:pt x="496474" y="12191"/>
                  </a:lnTo>
                  <a:lnTo>
                    <a:pt x="495867" y="12064"/>
                  </a:lnTo>
                  <a:close/>
                </a:path>
                <a:path w="541654" h="92710">
                  <a:moveTo>
                    <a:pt x="510602" y="14477"/>
                  </a:moveTo>
                  <a:lnTo>
                    <a:pt x="510341" y="14620"/>
                  </a:lnTo>
                  <a:lnTo>
                    <a:pt x="512703" y="15112"/>
                  </a:lnTo>
                  <a:lnTo>
                    <a:pt x="520178" y="17315"/>
                  </a:lnTo>
                  <a:lnTo>
                    <a:pt x="510602" y="14477"/>
                  </a:lnTo>
                  <a:close/>
                </a:path>
                <a:path w="541654" h="92710">
                  <a:moveTo>
                    <a:pt x="506477" y="15442"/>
                  </a:moveTo>
                  <a:lnTo>
                    <a:pt x="506897" y="16500"/>
                  </a:lnTo>
                  <a:lnTo>
                    <a:pt x="507671" y="16077"/>
                  </a:lnTo>
                  <a:lnTo>
                    <a:pt x="506477" y="15442"/>
                  </a:lnTo>
                  <a:close/>
                </a:path>
                <a:path w="541654" h="92710">
                  <a:moveTo>
                    <a:pt x="448245" y="1045"/>
                  </a:moveTo>
                  <a:lnTo>
                    <a:pt x="439126" y="16490"/>
                  </a:lnTo>
                  <a:lnTo>
                    <a:pt x="444351" y="4317"/>
                  </a:lnTo>
                  <a:lnTo>
                    <a:pt x="444449" y="4173"/>
                  </a:lnTo>
                  <a:lnTo>
                    <a:pt x="451250" y="1453"/>
                  </a:lnTo>
                  <a:lnTo>
                    <a:pt x="448245" y="1045"/>
                  </a:lnTo>
                  <a:close/>
                </a:path>
                <a:path w="541654" h="92710">
                  <a:moveTo>
                    <a:pt x="507705" y="16059"/>
                  </a:moveTo>
                  <a:lnTo>
                    <a:pt x="507880" y="16189"/>
                  </a:lnTo>
                  <a:lnTo>
                    <a:pt x="507705" y="16059"/>
                  </a:lnTo>
                  <a:close/>
                </a:path>
                <a:path w="541654" h="92710">
                  <a:moveTo>
                    <a:pt x="505914" y="14731"/>
                  </a:moveTo>
                  <a:lnTo>
                    <a:pt x="505584" y="14783"/>
                  </a:lnTo>
                  <a:lnTo>
                    <a:pt x="506347" y="15112"/>
                  </a:lnTo>
                  <a:lnTo>
                    <a:pt x="506477" y="15442"/>
                  </a:lnTo>
                  <a:lnTo>
                    <a:pt x="507671" y="16077"/>
                  </a:lnTo>
                  <a:lnTo>
                    <a:pt x="505914" y="14731"/>
                  </a:lnTo>
                  <a:close/>
                </a:path>
                <a:path w="541654" h="92710">
                  <a:moveTo>
                    <a:pt x="510136" y="14731"/>
                  </a:moveTo>
                  <a:lnTo>
                    <a:pt x="505914" y="14731"/>
                  </a:lnTo>
                  <a:lnTo>
                    <a:pt x="507705" y="16059"/>
                  </a:lnTo>
                  <a:lnTo>
                    <a:pt x="510136" y="14731"/>
                  </a:lnTo>
                  <a:close/>
                </a:path>
                <a:path w="541654" h="92710">
                  <a:moveTo>
                    <a:pt x="505584" y="14783"/>
                  </a:moveTo>
                  <a:lnTo>
                    <a:pt x="505319" y="14825"/>
                  </a:lnTo>
                  <a:lnTo>
                    <a:pt x="506477" y="15442"/>
                  </a:lnTo>
                  <a:lnTo>
                    <a:pt x="506347" y="15112"/>
                  </a:lnTo>
                  <a:lnTo>
                    <a:pt x="505584" y="14783"/>
                  </a:lnTo>
                  <a:close/>
                </a:path>
                <a:path w="541654" h="92710">
                  <a:moveTo>
                    <a:pt x="501488" y="13019"/>
                  </a:moveTo>
                  <a:lnTo>
                    <a:pt x="503952" y="14097"/>
                  </a:lnTo>
                  <a:lnTo>
                    <a:pt x="505319" y="14825"/>
                  </a:lnTo>
                  <a:lnTo>
                    <a:pt x="505584" y="14783"/>
                  </a:lnTo>
                  <a:lnTo>
                    <a:pt x="501488" y="13019"/>
                  </a:lnTo>
                  <a:close/>
                </a:path>
                <a:path w="541654" h="92710">
                  <a:moveTo>
                    <a:pt x="501509" y="13023"/>
                  </a:moveTo>
                  <a:lnTo>
                    <a:pt x="505584" y="14783"/>
                  </a:lnTo>
                  <a:lnTo>
                    <a:pt x="505914" y="14731"/>
                  </a:lnTo>
                  <a:lnTo>
                    <a:pt x="510136" y="14731"/>
                  </a:lnTo>
                  <a:lnTo>
                    <a:pt x="510160" y="14582"/>
                  </a:lnTo>
                  <a:lnTo>
                    <a:pt x="507832" y="14097"/>
                  </a:lnTo>
                  <a:lnTo>
                    <a:pt x="501509" y="13023"/>
                  </a:lnTo>
                  <a:close/>
                </a:path>
                <a:path w="541654" h="92710">
                  <a:moveTo>
                    <a:pt x="510160" y="14582"/>
                  </a:moveTo>
                  <a:lnTo>
                    <a:pt x="510341" y="14620"/>
                  </a:lnTo>
                  <a:lnTo>
                    <a:pt x="510160" y="14582"/>
                  </a:lnTo>
                  <a:close/>
                </a:path>
                <a:path w="541654" h="92710">
                  <a:moveTo>
                    <a:pt x="501409" y="12979"/>
                  </a:moveTo>
                  <a:lnTo>
                    <a:pt x="507832" y="14097"/>
                  </a:lnTo>
                  <a:lnTo>
                    <a:pt x="510160" y="14582"/>
                  </a:lnTo>
                  <a:lnTo>
                    <a:pt x="509996" y="14350"/>
                  </a:lnTo>
                  <a:lnTo>
                    <a:pt x="501409" y="12979"/>
                  </a:lnTo>
                  <a:close/>
                </a:path>
                <a:path w="541654" h="92710">
                  <a:moveTo>
                    <a:pt x="490667" y="10926"/>
                  </a:moveTo>
                  <a:lnTo>
                    <a:pt x="492806" y="14219"/>
                  </a:lnTo>
                  <a:lnTo>
                    <a:pt x="494732" y="12863"/>
                  </a:lnTo>
                  <a:lnTo>
                    <a:pt x="493965" y="11645"/>
                  </a:lnTo>
                  <a:lnTo>
                    <a:pt x="490667" y="10926"/>
                  </a:lnTo>
                  <a:close/>
                </a:path>
                <a:path w="541654" h="92710">
                  <a:moveTo>
                    <a:pt x="498826" y="12567"/>
                  </a:moveTo>
                  <a:lnTo>
                    <a:pt x="501488" y="13019"/>
                  </a:lnTo>
                  <a:lnTo>
                    <a:pt x="498826" y="12567"/>
                  </a:lnTo>
                  <a:close/>
                </a:path>
                <a:path w="541654" h="92710">
                  <a:moveTo>
                    <a:pt x="492838" y="9545"/>
                  </a:moveTo>
                  <a:lnTo>
                    <a:pt x="501391" y="12977"/>
                  </a:lnTo>
                  <a:lnTo>
                    <a:pt x="495175" y="10287"/>
                  </a:lnTo>
                  <a:lnTo>
                    <a:pt x="492838" y="9545"/>
                  </a:lnTo>
                  <a:close/>
                </a:path>
                <a:path w="541654" h="92710">
                  <a:moveTo>
                    <a:pt x="493965" y="11645"/>
                  </a:moveTo>
                  <a:lnTo>
                    <a:pt x="494732" y="12863"/>
                  </a:lnTo>
                  <a:lnTo>
                    <a:pt x="495840" y="12083"/>
                  </a:lnTo>
                  <a:lnTo>
                    <a:pt x="493965" y="11645"/>
                  </a:lnTo>
                  <a:close/>
                </a:path>
                <a:path w="541654" h="92710">
                  <a:moveTo>
                    <a:pt x="493206" y="9398"/>
                  </a:moveTo>
                  <a:lnTo>
                    <a:pt x="492838" y="9545"/>
                  </a:lnTo>
                  <a:lnTo>
                    <a:pt x="495175" y="10287"/>
                  </a:lnTo>
                  <a:lnTo>
                    <a:pt x="500456" y="12568"/>
                  </a:lnTo>
                  <a:lnTo>
                    <a:pt x="493206" y="9398"/>
                  </a:lnTo>
                  <a:close/>
                </a:path>
                <a:path w="541654" h="92710">
                  <a:moveTo>
                    <a:pt x="495978" y="12083"/>
                  </a:moveTo>
                  <a:lnTo>
                    <a:pt x="496474" y="12191"/>
                  </a:lnTo>
                  <a:lnTo>
                    <a:pt x="498826" y="12567"/>
                  </a:lnTo>
                  <a:lnTo>
                    <a:pt x="495978" y="12083"/>
                  </a:lnTo>
                  <a:close/>
                </a:path>
                <a:path w="541654" h="92710">
                  <a:moveTo>
                    <a:pt x="495891" y="12064"/>
                  </a:moveTo>
                  <a:close/>
                </a:path>
                <a:path w="541654" h="92710">
                  <a:moveTo>
                    <a:pt x="467207" y="5306"/>
                  </a:moveTo>
                  <a:lnTo>
                    <a:pt x="470768" y="10032"/>
                  </a:lnTo>
                  <a:lnTo>
                    <a:pt x="470523" y="11831"/>
                  </a:lnTo>
                  <a:lnTo>
                    <a:pt x="471400" y="11266"/>
                  </a:lnTo>
                  <a:lnTo>
                    <a:pt x="471562" y="10540"/>
                  </a:lnTo>
                  <a:lnTo>
                    <a:pt x="471722" y="10438"/>
                  </a:lnTo>
                  <a:lnTo>
                    <a:pt x="471659" y="10287"/>
                  </a:lnTo>
                  <a:lnTo>
                    <a:pt x="467404" y="5334"/>
                  </a:lnTo>
                  <a:lnTo>
                    <a:pt x="467207" y="5306"/>
                  </a:lnTo>
                  <a:close/>
                </a:path>
                <a:path w="541654" h="92710">
                  <a:moveTo>
                    <a:pt x="492682" y="9607"/>
                  </a:moveTo>
                  <a:lnTo>
                    <a:pt x="489834" y="10744"/>
                  </a:lnTo>
                  <a:lnTo>
                    <a:pt x="493965" y="11645"/>
                  </a:lnTo>
                  <a:lnTo>
                    <a:pt x="492682" y="9607"/>
                  </a:lnTo>
                  <a:close/>
                </a:path>
                <a:path w="541654" h="92710">
                  <a:moveTo>
                    <a:pt x="471765" y="10410"/>
                  </a:moveTo>
                  <a:lnTo>
                    <a:pt x="471562" y="10540"/>
                  </a:lnTo>
                  <a:lnTo>
                    <a:pt x="471400" y="11266"/>
                  </a:lnTo>
                  <a:lnTo>
                    <a:pt x="472077" y="10830"/>
                  </a:lnTo>
                  <a:lnTo>
                    <a:pt x="471765" y="10410"/>
                  </a:lnTo>
                  <a:close/>
                </a:path>
                <a:path w="541654" h="92710">
                  <a:moveTo>
                    <a:pt x="489834" y="10744"/>
                  </a:moveTo>
                  <a:lnTo>
                    <a:pt x="490226" y="10830"/>
                  </a:lnTo>
                  <a:lnTo>
                    <a:pt x="489834" y="10744"/>
                  </a:lnTo>
                  <a:close/>
                </a:path>
                <a:path w="541654" h="92710">
                  <a:moveTo>
                    <a:pt x="475171" y="8226"/>
                  </a:moveTo>
                  <a:lnTo>
                    <a:pt x="471958" y="10287"/>
                  </a:lnTo>
                  <a:lnTo>
                    <a:pt x="471877" y="10540"/>
                  </a:lnTo>
                  <a:lnTo>
                    <a:pt x="472108" y="10810"/>
                  </a:lnTo>
                  <a:lnTo>
                    <a:pt x="475731" y="8475"/>
                  </a:lnTo>
                  <a:lnTo>
                    <a:pt x="475171" y="8226"/>
                  </a:lnTo>
                  <a:close/>
                </a:path>
                <a:path w="541654" h="92710">
                  <a:moveTo>
                    <a:pt x="480316" y="8670"/>
                  </a:moveTo>
                  <a:lnTo>
                    <a:pt x="489834" y="10744"/>
                  </a:lnTo>
                  <a:lnTo>
                    <a:pt x="480316" y="8670"/>
                  </a:lnTo>
                  <a:close/>
                </a:path>
                <a:path w="541654" h="92710">
                  <a:moveTo>
                    <a:pt x="478293" y="6223"/>
                  </a:moveTo>
                  <a:lnTo>
                    <a:pt x="480316" y="8670"/>
                  </a:lnTo>
                  <a:lnTo>
                    <a:pt x="489834" y="10744"/>
                  </a:lnTo>
                  <a:lnTo>
                    <a:pt x="492682" y="9607"/>
                  </a:lnTo>
                  <a:lnTo>
                    <a:pt x="492594" y="9467"/>
                  </a:lnTo>
                  <a:lnTo>
                    <a:pt x="490732" y="8876"/>
                  </a:lnTo>
                  <a:lnTo>
                    <a:pt x="480708" y="6603"/>
                  </a:lnTo>
                  <a:lnTo>
                    <a:pt x="478293" y="6223"/>
                  </a:lnTo>
                  <a:close/>
                </a:path>
                <a:path w="541654" h="92710">
                  <a:moveTo>
                    <a:pt x="440239" y="8236"/>
                  </a:moveTo>
                  <a:lnTo>
                    <a:pt x="439280" y="10438"/>
                  </a:lnTo>
                  <a:lnTo>
                    <a:pt x="440138" y="8978"/>
                  </a:lnTo>
                  <a:lnTo>
                    <a:pt x="440239" y="8236"/>
                  </a:lnTo>
                  <a:close/>
                </a:path>
                <a:path w="541654" h="92710">
                  <a:moveTo>
                    <a:pt x="467085" y="5144"/>
                  </a:moveTo>
                  <a:lnTo>
                    <a:pt x="467207" y="5306"/>
                  </a:lnTo>
                  <a:lnTo>
                    <a:pt x="467404" y="5334"/>
                  </a:lnTo>
                  <a:lnTo>
                    <a:pt x="471765" y="10410"/>
                  </a:lnTo>
                  <a:lnTo>
                    <a:pt x="475171" y="8226"/>
                  </a:lnTo>
                  <a:lnTo>
                    <a:pt x="468546" y="5284"/>
                  </a:lnTo>
                  <a:lnTo>
                    <a:pt x="467085" y="5144"/>
                  </a:lnTo>
                  <a:close/>
                </a:path>
                <a:path w="541654" h="92710">
                  <a:moveTo>
                    <a:pt x="492594" y="9467"/>
                  </a:moveTo>
                  <a:lnTo>
                    <a:pt x="492682" y="9607"/>
                  </a:lnTo>
                  <a:lnTo>
                    <a:pt x="492838" y="9545"/>
                  </a:lnTo>
                  <a:lnTo>
                    <a:pt x="492594" y="9467"/>
                  </a:lnTo>
                  <a:close/>
                </a:path>
                <a:path w="541654" h="92710">
                  <a:moveTo>
                    <a:pt x="490732" y="8876"/>
                  </a:moveTo>
                  <a:lnTo>
                    <a:pt x="492594" y="9467"/>
                  </a:lnTo>
                  <a:lnTo>
                    <a:pt x="492470" y="9271"/>
                  </a:lnTo>
                  <a:lnTo>
                    <a:pt x="490732" y="8876"/>
                  </a:lnTo>
                  <a:close/>
                </a:path>
                <a:path w="541654" h="92710">
                  <a:moveTo>
                    <a:pt x="443128" y="3894"/>
                  </a:moveTo>
                  <a:lnTo>
                    <a:pt x="441643" y="5021"/>
                  </a:lnTo>
                  <a:lnTo>
                    <a:pt x="440243" y="8226"/>
                  </a:lnTo>
                  <a:lnTo>
                    <a:pt x="440138" y="8978"/>
                  </a:lnTo>
                  <a:lnTo>
                    <a:pt x="443128" y="3894"/>
                  </a:lnTo>
                  <a:close/>
                </a:path>
                <a:path w="541654" h="92710">
                  <a:moveTo>
                    <a:pt x="478492" y="6096"/>
                  </a:moveTo>
                  <a:lnTo>
                    <a:pt x="478293" y="6223"/>
                  </a:lnTo>
                  <a:lnTo>
                    <a:pt x="480708" y="6603"/>
                  </a:lnTo>
                  <a:lnTo>
                    <a:pt x="490732" y="8876"/>
                  </a:lnTo>
                  <a:lnTo>
                    <a:pt x="490373" y="8762"/>
                  </a:lnTo>
                  <a:lnTo>
                    <a:pt x="478492" y="6096"/>
                  </a:lnTo>
                  <a:close/>
                </a:path>
                <a:path w="541654" h="92710">
                  <a:moveTo>
                    <a:pt x="476663" y="7874"/>
                  </a:moveTo>
                  <a:lnTo>
                    <a:pt x="480400" y="8768"/>
                  </a:lnTo>
                  <a:lnTo>
                    <a:pt x="476663" y="7874"/>
                  </a:lnTo>
                  <a:close/>
                </a:path>
                <a:path w="541654" h="92710">
                  <a:moveTo>
                    <a:pt x="479639" y="7874"/>
                  </a:moveTo>
                  <a:lnTo>
                    <a:pt x="476663" y="7874"/>
                  </a:lnTo>
                  <a:lnTo>
                    <a:pt x="480316" y="8670"/>
                  </a:lnTo>
                  <a:lnTo>
                    <a:pt x="479639" y="7874"/>
                  </a:lnTo>
                  <a:close/>
                </a:path>
                <a:path w="541654" h="92710">
                  <a:moveTo>
                    <a:pt x="475987" y="7703"/>
                  </a:moveTo>
                  <a:lnTo>
                    <a:pt x="475171" y="8226"/>
                  </a:lnTo>
                  <a:lnTo>
                    <a:pt x="475731" y="8475"/>
                  </a:lnTo>
                  <a:lnTo>
                    <a:pt x="476649" y="7883"/>
                  </a:lnTo>
                  <a:lnTo>
                    <a:pt x="475987" y="7703"/>
                  </a:lnTo>
                  <a:close/>
                </a:path>
                <a:path w="541654" h="92710">
                  <a:moveTo>
                    <a:pt x="441643" y="5021"/>
                  </a:moveTo>
                  <a:lnTo>
                    <a:pt x="440561" y="5841"/>
                  </a:lnTo>
                  <a:lnTo>
                    <a:pt x="440239" y="8236"/>
                  </a:lnTo>
                  <a:lnTo>
                    <a:pt x="441643" y="5021"/>
                  </a:lnTo>
                  <a:close/>
                </a:path>
                <a:path w="541654" h="92710">
                  <a:moveTo>
                    <a:pt x="471008" y="6374"/>
                  </a:moveTo>
                  <a:lnTo>
                    <a:pt x="475171" y="8226"/>
                  </a:lnTo>
                  <a:lnTo>
                    <a:pt x="475987" y="7703"/>
                  </a:lnTo>
                  <a:lnTo>
                    <a:pt x="472408" y="6730"/>
                  </a:lnTo>
                  <a:lnTo>
                    <a:pt x="471008" y="6374"/>
                  </a:lnTo>
                  <a:close/>
                </a:path>
                <a:path w="541654" h="92710">
                  <a:moveTo>
                    <a:pt x="478256" y="6247"/>
                  </a:moveTo>
                  <a:lnTo>
                    <a:pt x="475987" y="7703"/>
                  </a:lnTo>
                  <a:lnTo>
                    <a:pt x="476663" y="7874"/>
                  </a:lnTo>
                  <a:lnTo>
                    <a:pt x="479639" y="7874"/>
                  </a:lnTo>
                  <a:lnTo>
                    <a:pt x="478256" y="6247"/>
                  </a:lnTo>
                  <a:close/>
                </a:path>
                <a:path w="541654" h="92710">
                  <a:moveTo>
                    <a:pt x="468559" y="5285"/>
                  </a:moveTo>
                  <a:lnTo>
                    <a:pt x="471008" y="6374"/>
                  </a:lnTo>
                  <a:lnTo>
                    <a:pt x="472408" y="6730"/>
                  </a:lnTo>
                  <a:lnTo>
                    <a:pt x="475987" y="7703"/>
                  </a:lnTo>
                  <a:lnTo>
                    <a:pt x="478256" y="6247"/>
                  </a:lnTo>
                  <a:lnTo>
                    <a:pt x="476724" y="5977"/>
                  </a:lnTo>
                  <a:lnTo>
                    <a:pt x="468559" y="5285"/>
                  </a:lnTo>
                  <a:close/>
                </a:path>
                <a:path w="541654" h="92710">
                  <a:moveTo>
                    <a:pt x="462960" y="5587"/>
                  </a:moveTo>
                  <a:lnTo>
                    <a:pt x="462501" y="5977"/>
                  </a:lnTo>
                  <a:lnTo>
                    <a:pt x="464708" y="7419"/>
                  </a:lnTo>
                  <a:lnTo>
                    <a:pt x="462960" y="5587"/>
                  </a:lnTo>
                  <a:close/>
                </a:path>
                <a:path w="541654" h="92710">
                  <a:moveTo>
                    <a:pt x="468546" y="5284"/>
                  </a:moveTo>
                  <a:lnTo>
                    <a:pt x="470910" y="6350"/>
                  </a:lnTo>
                  <a:lnTo>
                    <a:pt x="468546" y="5284"/>
                  </a:lnTo>
                  <a:close/>
                </a:path>
                <a:path w="541654" h="92710">
                  <a:moveTo>
                    <a:pt x="476724" y="5977"/>
                  </a:moveTo>
                  <a:lnTo>
                    <a:pt x="478226" y="6213"/>
                  </a:lnTo>
                  <a:lnTo>
                    <a:pt x="476724" y="5977"/>
                  </a:lnTo>
                  <a:close/>
                </a:path>
                <a:path w="541654" h="92710">
                  <a:moveTo>
                    <a:pt x="459398" y="4173"/>
                  </a:moveTo>
                  <a:lnTo>
                    <a:pt x="462401" y="6062"/>
                  </a:lnTo>
                  <a:lnTo>
                    <a:pt x="462960" y="5587"/>
                  </a:lnTo>
                  <a:lnTo>
                    <a:pt x="461961" y="4567"/>
                  </a:lnTo>
                  <a:lnTo>
                    <a:pt x="460189" y="4317"/>
                  </a:lnTo>
                  <a:lnTo>
                    <a:pt x="460478" y="4317"/>
                  </a:lnTo>
                  <a:lnTo>
                    <a:pt x="459398" y="4173"/>
                  </a:lnTo>
                  <a:close/>
                </a:path>
                <a:path w="541654" h="92710">
                  <a:moveTo>
                    <a:pt x="468388" y="5209"/>
                  </a:moveTo>
                  <a:lnTo>
                    <a:pt x="468559" y="5285"/>
                  </a:lnTo>
                  <a:lnTo>
                    <a:pt x="476724" y="5977"/>
                  </a:lnTo>
                  <a:lnTo>
                    <a:pt x="475865" y="5841"/>
                  </a:lnTo>
                  <a:lnTo>
                    <a:pt x="468388" y="5209"/>
                  </a:lnTo>
                  <a:close/>
                </a:path>
                <a:path w="541654" h="92710">
                  <a:moveTo>
                    <a:pt x="461961" y="4567"/>
                  </a:moveTo>
                  <a:lnTo>
                    <a:pt x="462960" y="5587"/>
                  </a:lnTo>
                  <a:lnTo>
                    <a:pt x="463746" y="4918"/>
                  </a:lnTo>
                  <a:lnTo>
                    <a:pt x="461961" y="4567"/>
                  </a:lnTo>
                  <a:close/>
                </a:path>
                <a:path w="541654" h="92710">
                  <a:moveTo>
                    <a:pt x="463855" y="4825"/>
                  </a:moveTo>
                  <a:lnTo>
                    <a:pt x="467207" y="5306"/>
                  </a:lnTo>
                  <a:lnTo>
                    <a:pt x="467085" y="5144"/>
                  </a:lnTo>
                  <a:lnTo>
                    <a:pt x="465497" y="4964"/>
                  </a:lnTo>
                  <a:lnTo>
                    <a:pt x="463855" y="4825"/>
                  </a:lnTo>
                  <a:close/>
                </a:path>
                <a:path w="541654" h="92710">
                  <a:moveTo>
                    <a:pt x="467048" y="5096"/>
                  </a:moveTo>
                  <a:lnTo>
                    <a:pt x="468546" y="5284"/>
                  </a:lnTo>
                  <a:lnTo>
                    <a:pt x="468359" y="5206"/>
                  </a:lnTo>
                  <a:lnTo>
                    <a:pt x="467048" y="5096"/>
                  </a:lnTo>
                  <a:close/>
                </a:path>
                <a:path w="541654" h="92710">
                  <a:moveTo>
                    <a:pt x="466501" y="4370"/>
                  </a:moveTo>
                  <a:lnTo>
                    <a:pt x="467048" y="5096"/>
                  </a:lnTo>
                  <a:lnTo>
                    <a:pt x="468378" y="5208"/>
                  </a:lnTo>
                  <a:lnTo>
                    <a:pt x="466501" y="4370"/>
                  </a:lnTo>
                  <a:close/>
                </a:path>
                <a:path w="541654" h="92710">
                  <a:moveTo>
                    <a:pt x="465497" y="4964"/>
                  </a:moveTo>
                  <a:lnTo>
                    <a:pt x="467085" y="5144"/>
                  </a:lnTo>
                  <a:lnTo>
                    <a:pt x="465497" y="4964"/>
                  </a:lnTo>
                  <a:close/>
                </a:path>
                <a:path w="541654" h="92710">
                  <a:moveTo>
                    <a:pt x="462381" y="3037"/>
                  </a:moveTo>
                  <a:lnTo>
                    <a:pt x="460983" y="3569"/>
                  </a:lnTo>
                  <a:lnTo>
                    <a:pt x="461903" y="4508"/>
                  </a:lnTo>
                  <a:lnTo>
                    <a:pt x="464335" y="4833"/>
                  </a:lnTo>
                  <a:lnTo>
                    <a:pt x="465497" y="4964"/>
                  </a:lnTo>
                  <a:lnTo>
                    <a:pt x="467048" y="5096"/>
                  </a:lnTo>
                  <a:lnTo>
                    <a:pt x="466501" y="4370"/>
                  </a:lnTo>
                  <a:lnTo>
                    <a:pt x="465927" y="4137"/>
                  </a:lnTo>
                  <a:lnTo>
                    <a:pt x="462460" y="3048"/>
                  </a:lnTo>
                  <a:close/>
                </a:path>
                <a:path w="541654" h="92710">
                  <a:moveTo>
                    <a:pt x="443615" y="3067"/>
                  </a:moveTo>
                  <a:lnTo>
                    <a:pt x="442227" y="3682"/>
                  </a:lnTo>
                  <a:lnTo>
                    <a:pt x="441643" y="5021"/>
                  </a:lnTo>
                  <a:lnTo>
                    <a:pt x="443128" y="3894"/>
                  </a:lnTo>
                  <a:lnTo>
                    <a:pt x="443615" y="3067"/>
                  </a:lnTo>
                  <a:close/>
                </a:path>
                <a:path w="541654" h="92710">
                  <a:moveTo>
                    <a:pt x="464272" y="4825"/>
                  </a:moveTo>
                  <a:lnTo>
                    <a:pt x="463855" y="4825"/>
                  </a:lnTo>
                  <a:lnTo>
                    <a:pt x="465497" y="4964"/>
                  </a:lnTo>
                  <a:lnTo>
                    <a:pt x="464272" y="4825"/>
                  </a:lnTo>
                  <a:close/>
                </a:path>
                <a:path w="541654" h="92710">
                  <a:moveTo>
                    <a:pt x="461903" y="4508"/>
                  </a:moveTo>
                  <a:lnTo>
                    <a:pt x="463855" y="4825"/>
                  </a:lnTo>
                  <a:lnTo>
                    <a:pt x="464272" y="4825"/>
                  </a:lnTo>
                  <a:lnTo>
                    <a:pt x="461903" y="4508"/>
                  </a:lnTo>
                  <a:close/>
                </a:path>
                <a:path w="541654" h="92710">
                  <a:moveTo>
                    <a:pt x="460478" y="4317"/>
                  </a:moveTo>
                  <a:lnTo>
                    <a:pt x="460189" y="4317"/>
                  </a:lnTo>
                  <a:lnTo>
                    <a:pt x="461961" y="4567"/>
                  </a:lnTo>
                  <a:lnTo>
                    <a:pt x="460478" y="4317"/>
                  </a:lnTo>
                  <a:close/>
                </a:path>
                <a:path w="541654" h="92710">
                  <a:moveTo>
                    <a:pt x="460983" y="3569"/>
                  </a:moveTo>
                  <a:lnTo>
                    <a:pt x="459398" y="4173"/>
                  </a:lnTo>
                  <a:lnTo>
                    <a:pt x="461903" y="4508"/>
                  </a:lnTo>
                  <a:lnTo>
                    <a:pt x="460983" y="3569"/>
                  </a:lnTo>
                  <a:close/>
                </a:path>
                <a:path w="541654" h="92710">
                  <a:moveTo>
                    <a:pt x="462520" y="2984"/>
                  </a:moveTo>
                  <a:lnTo>
                    <a:pt x="466253" y="4259"/>
                  </a:lnTo>
                  <a:lnTo>
                    <a:pt x="466501" y="4370"/>
                  </a:lnTo>
                  <a:lnTo>
                    <a:pt x="463841" y="3163"/>
                  </a:lnTo>
                  <a:lnTo>
                    <a:pt x="462520" y="2984"/>
                  </a:lnTo>
                  <a:close/>
                </a:path>
                <a:path w="541654" h="92710">
                  <a:moveTo>
                    <a:pt x="463841" y="3163"/>
                  </a:moveTo>
                  <a:lnTo>
                    <a:pt x="466493" y="4359"/>
                  </a:lnTo>
                  <a:lnTo>
                    <a:pt x="465792" y="3428"/>
                  </a:lnTo>
                  <a:lnTo>
                    <a:pt x="463841" y="3163"/>
                  </a:lnTo>
                  <a:close/>
                </a:path>
                <a:path w="541654" h="92710">
                  <a:moveTo>
                    <a:pt x="458786" y="4091"/>
                  </a:moveTo>
                  <a:lnTo>
                    <a:pt x="459171" y="4259"/>
                  </a:lnTo>
                  <a:lnTo>
                    <a:pt x="458786" y="4091"/>
                  </a:lnTo>
                  <a:close/>
                </a:path>
                <a:path w="541654" h="92710">
                  <a:moveTo>
                    <a:pt x="459127" y="4137"/>
                  </a:moveTo>
                  <a:lnTo>
                    <a:pt x="459271" y="4221"/>
                  </a:lnTo>
                  <a:lnTo>
                    <a:pt x="459127" y="4137"/>
                  </a:lnTo>
                  <a:close/>
                </a:path>
                <a:path w="541654" h="92710">
                  <a:moveTo>
                    <a:pt x="455676" y="2107"/>
                  </a:moveTo>
                  <a:lnTo>
                    <a:pt x="459127" y="4137"/>
                  </a:lnTo>
                  <a:lnTo>
                    <a:pt x="459398" y="4173"/>
                  </a:lnTo>
                  <a:lnTo>
                    <a:pt x="460983" y="3569"/>
                  </a:lnTo>
                  <a:lnTo>
                    <a:pt x="460169" y="2738"/>
                  </a:lnTo>
                  <a:lnTo>
                    <a:pt x="455676" y="2107"/>
                  </a:lnTo>
                  <a:close/>
                </a:path>
                <a:path w="541654" h="92710">
                  <a:moveTo>
                    <a:pt x="453537" y="1801"/>
                  </a:moveTo>
                  <a:lnTo>
                    <a:pt x="458786" y="4091"/>
                  </a:lnTo>
                  <a:lnTo>
                    <a:pt x="459127" y="4137"/>
                  </a:lnTo>
                  <a:lnTo>
                    <a:pt x="455676" y="2107"/>
                  </a:lnTo>
                  <a:lnTo>
                    <a:pt x="453537" y="1801"/>
                  </a:lnTo>
                  <a:close/>
                </a:path>
                <a:path w="541654" h="92710">
                  <a:moveTo>
                    <a:pt x="457267" y="3428"/>
                  </a:moveTo>
                  <a:lnTo>
                    <a:pt x="453838" y="3428"/>
                  </a:lnTo>
                  <a:lnTo>
                    <a:pt x="458786" y="4091"/>
                  </a:lnTo>
                  <a:lnTo>
                    <a:pt x="457267" y="3428"/>
                  </a:lnTo>
                  <a:close/>
                </a:path>
                <a:path w="541654" h="92710">
                  <a:moveTo>
                    <a:pt x="445069" y="2422"/>
                  </a:moveTo>
                  <a:lnTo>
                    <a:pt x="443683" y="3037"/>
                  </a:lnTo>
                  <a:lnTo>
                    <a:pt x="443128" y="3894"/>
                  </a:lnTo>
                  <a:lnTo>
                    <a:pt x="445069" y="2422"/>
                  </a:lnTo>
                  <a:close/>
                </a:path>
                <a:path w="541654" h="92710">
                  <a:moveTo>
                    <a:pt x="460169" y="2738"/>
                  </a:moveTo>
                  <a:lnTo>
                    <a:pt x="460983" y="3569"/>
                  </a:lnTo>
                  <a:lnTo>
                    <a:pt x="462381" y="3037"/>
                  </a:lnTo>
                  <a:lnTo>
                    <a:pt x="460169" y="2738"/>
                  </a:lnTo>
                  <a:close/>
                </a:path>
                <a:path w="541654" h="92710">
                  <a:moveTo>
                    <a:pt x="463020" y="2793"/>
                  </a:moveTo>
                  <a:lnTo>
                    <a:pt x="462520" y="2984"/>
                  </a:lnTo>
                  <a:lnTo>
                    <a:pt x="463841" y="3163"/>
                  </a:lnTo>
                  <a:lnTo>
                    <a:pt x="463020" y="2793"/>
                  </a:lnTo>
                  <a:close/>
                </a:path>
                <a:path w="541654" h="92710">
                  <a:moveTo>
                    <a:pt x="446124" y="1622"/>
                  </a:moveTo>
                  <a:lnTo>
                    <a:pt x="444149" y="2159"/>
                  </a:lnTo>
                  <a:lnTo>
                    <a:pt x="443615" y="3067"/>
                  </a:lnTo>
                  <a:lnTo>
                    <a:pt x="445069" y="2422"/>
                  </a:lnTo>
                  <a:lnTo>
                    <a:pt x="446124" y="1622"/>
                  </a:lnTo>
                  <a:close/>
                </a:path>
                <a:path w="541654" h="92710">
                  <a:moveTo>
                    <a:pt x="456778" y="2204"/>
                  </a:moveTo>
                  <a:lnTo>
                    <a:pt x="460099" y="2666"/>
                  </a:lnTo>
                  <a:lnTo>
                    <a:pt x="462381" y="3037"/>
                  </a:lnTo>
                  <a:lnTo>
                    <a:pt x="462520" y="2984"/>
                  </a:lnTo>
                  <a:lnTo>
                    <a:pt x="456778" y="2204"/>
                  </a:lnTo>
                  <a:close/>
                </a:path>
                <a:path w="541654" h="92710">
                  <a:moveTo>
                    <a:pt x="455560" y="2039"/>
                  </a:moveTo>
                  <a:lnTo>
                    <a:pt x="460169" y="2738"/>
                  </a:lnTo>
                  <a:lnTo>
                    <a:pt x="455560" y="2039"/>
                  </a:lnTo>
                  <a:close/>
                </a:path>
                <a:path w="541654" h="92710">
                  <a:moveTo>
                    <a:pt x="448055" y="1097"/>
                  </a:moveTo>
                  <a:lnTo>
                    <a:pt x="446124" y="1622"/>
                  </a:lnTo>
                  <a:lnTo>
                    <a:pt x="445069" y="2422"/>
                  </a:lnTo>
                  <a:lnTo>
                    <a:pt x="448055" y="1097"/>
                  </a:lnTo>
                  <a:close/>
                </a:path>
                <a:path w="541654" h="92710">
                  <a:moveTo>
                    <a:pt x="453414" y="1747"/>
                  </a:moveTo>
                  <a:lnTo>
                    <a:pt x="455676" y="2107"/>
                  </a:lnTo>
                  <a:lnTo>
                    <a:pt x="455520" y="2033"/>
                  </a:lnTo>
                  <a:lnTo>
                    <a:pt x="453414" y="1747"/>
                  </a:lnTo>
                  <a:close/>
                </a:path>
                <a:path w="541654" h="92710">
                  <a:moveTo>
                    <a:pt x="454036" y="1142"/>
                  </a:moveTo>
                  <a:lnTo>
                    <a:pt x="452028" y="1142"/>
                  </a:lnTo>
                  <a:lnTo>
                    <a:pt x="453376" y="1731"/>
                  </a:lnTo>
                  <a:lnTo>
                    <a:pt x="455551" y="2033"/>
                  </a:lnTo>
                  <a:lnTo>
                    <a:pt x="454036" y="1142"/>
                  </a:lnTo>
                  <a:close/>
                </a:path>
                <a:path w="541654" h="92710">
                  <a:moveTo>
                    <a:pt x="451766" y="1524"/>
                  </a:moveTo>
                  <a:lnTo>
                    <a:pt x="451600" y="1524"/>
                  </a:lnTo>
                  <a:lnTo>
                    <a:pt x="453537" y="1801"/>
                  </a:lnTo>
                  <a:lnTo>
                    <a:pt x="451766" y="1524"/>
                  </a:lnTo>
                  <a:close/>
                </a:path>
                <a:path w="541654" h="92710">
                  <a:moveTo>
                    <a:pt x="451285" y="1440"/>
                  </a:moveTo>
                  <a:lnTo>
                    <a:pt x="453414" y="1747"/>
                  </a:lnTo>
                  <a:lnTo>
                    <a:pt x="451285" y="1440"/>
                  </a:lnTo>
                  <a:close/>
                </a:path>
                <a:path w="541654" h="92710">
                  <a:moveTo>
                    <a:pt x="452028" y="1142"/>
                  </a:moveTo>
                  <a:lnTo>
                    <a:pt x="451285" y="1440"/>
                  </a:lnTo>
                  <a:lnTo>
                    <a:pt x="453376" y="1731"/>
                  </a:lnTo>
                  <a:lnTo>
                    <a:pt x="452028" y="1142"/>
                  </a:lnTo>
                  <a:close/>
                </a:path>
                <a:path w="541654" h="92710">
                  <a:moveTo>
                    <a:pt x="447090" y="888"/>
                  </a:moveTo>
                  <a:lnTo>
                    <a:pt x="446124" y="1622"/>
                  </a:lnTo>
                  <a:lnTo>
                    <a:pt x="448055" y="1097"/>
                  </a:lnTo>
                  <a:lnTo>
                    <a:pt x="447090" y="888"/>
                  </a:lnTo>
                  <a:close/>
                </a:path>
                <a:path w="541654" h="92710">
                  <a:moveTo>
                    <a:pt x="448315" y="1026"/>
                  </a:moveTo>
                  <a:lnTo>
                    <a:pt x="451250" y="1453"/>
                  </a:lnTo>
                  <a:lnTo>
                    <a:pt x="448315" y="1026"/>
                  </a:lnTo>
                  <a:close/>
                </a:path>
                <a:path w="541654" h="92710">
                  <a:moveTo>
                    <a:pt x="452093" y="0"/>
                  </a:moveTo>
                  <a:lnTo>
                    <a:pt x="448354" y="1015"/>
                  </a:lnTo>
                  <a:lnTo>
                    <a:pt x="451285" y="1440"/>
                  </a:lnTo>
                  <a:lnTo>
                    <a:pt x="452028" y="1142"/>
                  </a:lnTo>
                  <a:lnTo>
                    <a:pt x="454036" y="1142"/>
                  </a:lnTo>
                  <a:lnTo>
                    <a:pt x="452093" y="0"/>
                  </a:lnTo>
                  <a:close/>
                </a:path>
                <a:path w="541654" h="92710">
                  <a:moveTo>
                    <a:pt x="448188" y="1038"/>
                  </a:moveTo>
                  <a:lnTo>
                    <a:pt x="448055" y="1097"/>
                  </a:lnTo>
                  <a:lnTo>
                    <a:pt x="448245" y="1045"/>
                  </a:lnTo>
                  <a:close/>
                </a:path>
              </a:pathLst>
            </a:custGeom>
            <a:solidFill>
              <a:srgbClr val="D2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11401" y="2870546"/>
              <a:ext cx="618940" cy="80772"/>
            </a:xfrm>
            <a:prstGeom prst="rect">
              <a:avLst/>
            </a:prstGeom>
          </p:spPr>
        </p:pic>
      </p:grpSp>
      <p:sp>
        <p:nvSpPr>
          <p:cNvPr id="32" name="object 32"/>
          <p:cNvSpPr/>
          <p:nvPr/>
        </p:nvSpPr>
        <p:spPr>
          <a:xfrm>
            <a:off x="1266444" y="2267711"/>
            <a:ext cx="2019300" cy="0"/>
          </a:xfrm>
          <a:custGeom>
            <a:avLst/>
            <a:gdLst/>
            <a:ahLst/>
            <a:cxnLst/>
            <a:rect l="l" t="t" r="r" b="b"/>
            <a:pathLst>
              <a:path w="2019300">
                <a:moveTo>
                  <a:pt x="0" y="0"/>
                </a:moveTo>
                <a:lnTo>
                  <a:pt x="2019300" y="0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68111" y="2257044"/>
            <a:ext cx="2019300" cy="0"/>
          </a:xfrm>
          <a:custGeom>
            <a:avLst/>
            <a:gdLst/>
            <a:ahLst/>
            <a:cxnLst/>
            <a:rect l="l" t="t" r="r" b="b"/>
            <a:pathLst>
              <a:path w="2019300">
                <a:moveTo>
                  <a:pt x="0" y="0"/>
                </a:moveTo>
                <a:lnTo>
                  <a:pt x="2019299" y="0"/>
                </a:lnTo>
              </a:path>
            </a:pathLst>
          </a:custGeom>
          <a:ln w="9525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81044" y="2133600"/>
            <a:ext cx="457200" cy="257810"/>
          </a:xfrm>
          <a:custGeom>
            <a:avLst/>
            <a:gdLst/>
            <a:ahLst/>
            <a:cxnLst/>
            <a:rect l="l" t="t" r="r" b="b"/>
            <a:pathLst>
              <a:path w="457200" h="257810">
                <a:moveTo>
                  <a:pt x="0" y="257555"/>
                </a:moveTo>
                <a:lnTo>
                  <a:pt x="457200" y="257555"/>
                </a:lnTo>
                <a:lnTo>
                  <a:pt x="457200" y="0"/>
                </a:lnTo>
                <a:lnTo>
                  <a:pt x="0" y="0"/>
                </a:lnTo>
                <a:lnTo>
                  <a:pt x="0" y="257555"/>
                </a:lnTo>
                <a:close/>
              </a:path>
              <a:path w="457200" h="257810">
                <a:moveTo>
                  <a:pt x="239267" y="219455"/>
                </a:moveTo>
                <a:lnTo>
                  <a:pt x="342900" y="219455"/>
                </a:lnTo>
                <a:lnTo>
                  <a:pt x="342900" y="38100"/>
                </a:lnTo>
                <a:lnTo>
                  <a:pt x="239267" y="38100"/>
                </a:lnTo>
                <a:lnTo>
                  <a:pt x="239267" y="21945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36" name="object 36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9" name="object 4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56367" y="5438955"/>
            <a:ext cx="151118" cy="9861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68992" y="5434017"/>
            <a:ext cx="302719" cy="11425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888073" y="5462926"/>
            <a:ext cx="192570" cy="9362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161824" y="5468179"/>
            <a:ext cx="238410" cy="17906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67259" y="5409079"/>
            <a:ext cx="435989" cy="23479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140852" y="5429296"/>
            <a:ext cx="149626" cy="135742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480458" y="5423429"/>
            <a:ext cx="625473" cy="20790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209218" y="5415929"/>
            <a:ext cx="236372" cy="140892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514246" y="5450554"/>
            <a:ext cx="362638" cy="107415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038413" y="5441438"/>
            <a:ext cx="319161" cy="91206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499573" y="5397047"/>
            <a:ext cx="227248" cy="142092"/>
          </a:xfrm>
          <a:prstGeom prst="rect">
            <a:avLst/>
          </a:prstGeom>
        </p:spPr>
      </p:pic>
      <p:sp>
        <p:nvSpPr>
          <p:cNvPr id="60" name="object 6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65A5C22-0007-EB18-45F5-C66D6D5CF6C9}"/>
              </a:ext>
            </a:extLst>
          </p:cNvPr>
          <p:cNvSpPr txBox="1"/>
          <p:nvPr/>
        </p:nvSpPr>
        <p:spPr>
          <a:xfrm>
            <a:off x="2135665" y="31750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การจราจรในทิศทางเดียวเท่านั้น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D5A96D-7BC6-B9EC-1041-6D3E43E350E9}"/>
              </a:ext>
            </a:extLst>
          </p:cNvPr>
          <p:cNvSpPr txBox="1"/>
          <p:nvPr/>
        </p:nvSpPr>
        <p:spPr>
          <a:xfrm>
            <a:off x="4406011" y="35304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แต่ละส่วนของบริดจ์สามารถดูได้เป็นทรัพยากร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21AA0C-EC5B-E3F5-2DAB-5E9EC47F1D3B}"/>
              </a:ext>
            </a:extLst>
          </p:cNvPr>
          <p:cNvSpPr txBox="1"/>
          <p:nvPr/>
        </p:nvSpPr>
        <p:spPr>
          <a:xfrm>
            <a:off x="1739517" y="3949182"/>
            <a:ext cx="676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หากเกิด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สามารถแก้ไขได้หากมีรถคันหนึ่งสำรอง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(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จองทรัพยากรและการย้อนกลับ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2BB278-0086-6A16-54A7-3E21550E7561}"/>
              </a:ext>
            </a:extLst>
          </p:cNvPr>
          <p:cNvSpPr txBox="1"/>
          <p:nvPr/>
        </p:nvSpPr>
        <p:spPr>
          <a:xfrm>
            <a:off x="1739517" y="45875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อาจต้องสำรองข้อมูลรถยนต์หลายคันหากเกิดการหยุดชะงัก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24DB4C-45B8-5D5B-1CDE-A854F213F0D1}"/>
              </a:ext>
            </a:extLst>
          </p:cNvPr>
          <p:cNvSpPr txBox="1"/>
          <p:nvPr/>
        </p:nvSpPr>
        <p:spPr>
          <a:xfrm>
            <a:off x="1746929" y="52055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ความอดอยากเป็นไปได้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371C16-A022-8C96-0A28-C5765F6FB709}"/>
              </a:ext>
            </a:extLst>
          </p:cNvPr>
          <p:cNvSpPr txBox="1"/>
          <p:nvPr/>
        </p:nvSpPr>
        <p:spPr>
          <a:xfrm>
            <a:off x="1713620" y="5589059"/>
            <a:ext cx="554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หมายเหตุ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ระบบปฏิบัติการส่วนใหญ่ไม่ได้ป้องกันหรือจัดการกับ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deadlocks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object 43"/>
          <p:cNvGrpSpPr/>
          <p:nvPr/>
        </p:nvGrpSpPr>
        <p:grpSpPr>
          <a:xfrm>
            <a:off x="4030335" y="2583131"/>
            <a:ext cx="4777740" cy="2134235"/>
            <a:chOff x="4030335" y="2583131"/>
            <a:chExt cx="4777740" cy="2134235"/>
          </a:xfrm>
        </p:grpSpPr>
        <p:sp>
          <p:nvSpPr>
            <p:cNvPr id="44" name="object 44"/>
            <p:cNvSpPr/>
            <p:nvPr/>
          </p:nvSpPr>
          <p:spPr>
            <a:xfrm>
              <a:off x="4497350" y="2721731"/>
              <a:ext cx="4066540" cy="1857375"/>
            </a:xfrm>
            <a:custGeom>
              <a:avLst/>
              <a:gdLst/>
              <a:ahLst/>
              <a:cxnLst/>
              <a:rect l="l" t="t" r="r" b="b"/>
              <a:pathLst>
                <a:path w="4066540" h="1857375">
                  <a:moveTo>
                    <a:pt x="423833" y="12365"/>
                  </a:moveTo>
                  <a:lnTo>
                    <a:pt x="413199" y="12694"/>
                  </a:lnTo>
                  <a:lnTo>
                    <a:pt x="406763" y="12893"/>
                  </a:lnTo>
                  <a:lnTo>
                    <a:pt x="404525" y="12963"/>
                  </a:lnTo>
                  <a:lnTo>
                    <a:pt x="402963" y="13011"/>
                  </a:lnTo>
                  <a:lnTo>
                    <a:pt x="402691" y="12665"/>
                  </a:lnTo>
                  <a:lnTo>
                    <a:pt x="403710" y="11924"/>
                  </a:lnTo>
                  <a:lnTo>
                    <a:pt x="404729" y="11183"/>
                  </a:lnTo>
                  <a:lnTo>
                    <a:pt x="407082" y="9472"/>
                  </a:lnTo>
                  <a:lnTo>
                    <a:pt x="410769" y="6790"/>
                  </a:lnTo>
                  <a:lnTo>
                    <a:pt x="415221" y="4948"/>
                  </a:lnTo>
                  <a:lnTo>
                    <a:pt x="465287" y="864"/>
                  </a:lnTo>
                  <a:lnTo>
                    <a:pt x="517265" y="0"/>
                  </a:lnTo>
                  <a:lnTo>
                    <a:pt x="536008" y="92"/>
                  </a:lnTo>
                  <a:lnTo>
                    <a:pt x="556303" y="501"/>
                  </a:lnTo>
                  <a:lnTo>
                    <a:pt x="578152" y="1227"/>
                  </a:lnTo>
                  <a:lnTo>
                    <a:pt x="601553" y="2270"/>
                  </a:lnTo>
                  <a:lnTo>
                    <a:pt x="625489" y="3437"/>
                  </a:lnTo>
                  <a:lnTo>
                    <a:pt x="648943" y="4535"/>
                  </a:lnTo>
                  <a:lnTo>
                    <a:pt x="694404" y="6524"/>
                  </a:lnTo>
                  <a:lnTo>
                    <a:pt x="736859" y="8021"/>
                  </a:lnTo>
                  <a:lnTo>
                    <a:pt x="775228" y="8811"/>
                  </a:lnTo>
                  <a:lnTo>
                    <a:pt x="825294" y="9245"/>
                  </a:lnTo>
                  <a:lnTo>
                    <a:pt x="840017" y="9292"/>
                  </a:lnTo>
                  <a:lnTo>
                    <a:pt x="853927" y="9280"/>
                  </a:lnTo>
                  <a:lnTo>
                    <a:pt x="867193" y="9200"/>
                  </a:lnTo>
                  <a:lnTo>
                    <a:pt x="879815" y="9052"/>
                  </a:lnTo>
                  <a:lnTo>
                    <a:pt x="891795" y="8837"/>
                  </a:lnTo>
                  <a:lnTo>
                    <a:pt x="903635" y="8615"/>
                  </a:lnTo>
                  <a:lnTo>
                    <a:pt x="915844" y="8448"/>
                  </a:lnTo>
                  <a:lnTo>
                    <a:pt x="928419" y="8338"/>
                  </a:lnTo>
                  <a:lnTo>
                    <a:pt x="941363" y="8282"/>
                  </a:lnTo>
                  <a:lnTo>
                    <a:pt x="952705" y="8327"/>
                  </a:lnTo>
                  <a:lnTo>
                    <a:pt x="960480" y="8515"/>
                  </a:lnTo>
                  <a:lnTo>
                    <a:pt x="964687" y="8846"/>
                  </a:lnTo>
                  <a:lnTo>
                    <a:pt x="965325" y="9320"/>
                  </a:lnTo>
                  <a:lnTo>
                    <a:pt x="963141" y="10363"/>
                  </a:lnTo>
                  <a:lnTo>
                    <a:pt x="956269" y="13642"/>
                  </a:lnTo>
                  <a:lnTo>
                    <a:pt x="944709" y="19159"/>
                  </a:lnTo>
                </a:path>
                <a:path w="4066540" h="1857375">
                  <a:moveTo>
                    <a:pt x="3124776" y="728412"/>
                  </a:moveTo>
                  <a:lnTo>
                    <a:pt x="3124776" y="728412"/>
                  </a:lnTo>
                  <a:lnTo>
                    <a:pt x="4049484" y="728412"/>
                  </a:lnTo>
                  <a:lnTo>
                    <a:pt x="4066297" y="728412"/>
                  </a:lnTo>
                </a:path>
                <a:path w="4066540" h="1857375">
                  <a:moveTo>
                    <a:pt x="0" y="1099095"/>
                  </a:moveTo>
                  <a:lnTo>
                    <a:pt x="0" y="1099095"/>
                  </a:lnTo>
                  <a:lnTo>
                    <a:pt x="424206" y="1099095"/>
                  </a:lnTo>
                  <a:lnTo>
                    <a:pt x="439917" y="1099095"/>
                  </a:lnTo>
                </a:path>
                <a:path w="4066540" h="1857375">
                  <a:moveTo>
                    <a:pt x="964042" y="1856808"/>
                  </a:moveTo>
                  <a:lnTo>
                    <a:pt x="964042" y="1856808"/>
                  </a:lnTo>
                  <a:lnTo>
                    <a:pt x="2107918" y="1856808"/>
                  </a:lnTo>
                  <a:lnTo>
                    <a:pt x="2124991" y="1856808"/>
                  </a:lnTo>
                </a:path>
              </a:pathLst>
            </a:custGeom>
            <a:ln w="277200">
              <a:solidFill>
                <a:srgbClr val="2E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0335" y="2958049"/>
              <a:ext cx="1474062" cy="24482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1534" y="2894390"/>
              <a:ext cx="3916158" cy="1800283"/>
            </a:xfrm>
            <a:prstGeom prst="rect">
              <a:avLst/>
            </a:prstGeom>
          </p:spPr>
        </p:pic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3744" y="329311"/>
            <a:ext cx="77406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36415" algn="l"/>
              </a:tabLst>
            </a:pPr>
            <a:r>
              <a:rPr sz="2700" spc="-10" dirty="0"/>
              <a:t>Recovery</a:t>
            </a:r>
            <a:r>
              <a:rPr sz="2700" spc="10" dirty="0"/>
              <a:t> </a:t>
            </a:r>
            <a:r>
              <a:rPr sz="2700" dirty="0"/>
              <a:t>from</a:t>
            </a:r>
            <a:r>
              <a:rPr sz="2700" spc="10" dirty="0"/>
              <a:t> </a:t>
            </a:r>
            <a:r>
              <a:rPr sz="2700" spc="-5" dirty="0"/>
              <a:t>Deadlock:	</a:t>
            </a:r>
            <a:r>
              <a:rPr sz="2700" dirty="0"/>
              <a:t>Process</a:t>
            </a:r>
            <a:r>
              <a:rPr sz="2700" spc="-100" dirty="0"/>
              <a:t> </a:t>
            </a:r>
            <a:r>
              <a:rPr sz="2700" dirty="0"/>
              <a:t>Termination</a:t>
            </a: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7940" y="1927225"/>
            <a:ext cx="265175" cy="274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7940" y="2572257"/>
            <a:ext cx="26517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5471" y="2966973"/>
            <a:ext cx="234696" cy="2438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5471" y="3337305"/>
            <a:ext cx="234696" cy="2438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43673" y="3337210"/>
            <a:ext cx="789940" cy="277495"/>
          </a:xfrm>
          <a:prstGeom prst="rect">
            <a:avLst/>
          </a:prstGeom>
          <a:solidFill>
            <a:srgbClr val="2EFF00">
              <a:alpha val="50000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23495">
              <a:lnSpc>
                <a:spcPts val="1895"/>
              </a:lnSpc>
            </a:pPr>
            <a:r>
              <a:rPr sz="1800" dirty="0">
                <a:latin typeface="Arial MT"/>
                <a:cs typeface="Arial MT"/>
              </a:rPr>
              <a:t>om</a:t>
            </a:r>
            <a:r>
              <a:rPr sz="1800" spc="-10" dirty="0">
                <a:latin typeface="Arial MT"/>
                <a:cs typeface="Arial MT"/>
              </a:rPr>
              <a:t>p</a:t>
            </a:r>
            <a:r>
              <a:rPr sz="1800" spc="-5" dirty="0">
                <a:latin typeface="Arial MT"/>
                <a:cs typeface="Arial MT"/>
              </a:rPr>
              <a:t>ute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90167" y="3319972"/>
            <a:ext cx="70713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98495" algn="l"/>
              </a:tabLst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	</a:t>
            </a:r>
            <a:r>
              <a:rPr sz="1800" spc="-5" dirty="0">
                <a:latin typeface="Arial MT"/>
                <a:cs typeface="Arial MT"/>
              </a:rPr>
              <a:t>d,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dirty="0">
                <a:latin typeface="Arial MT"/>
                <a:cs typeface="Arial MT"/>
              </a:rPr>
              <a:t> much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longer</a:t>
            </a:r>
            <a:r>
              <a:rPr sz="1800" dirty="0">
                <a:latin typeface="Arial MT"/>
                <a:cs typeface="Arial MT"/>
              </a:rPr>
              <a:t> to</a:t>
            </a:r>
            <a:r>
              <a:rPr sz="1800" spc="-5" dirty="0">
                <a:latin typeface="Arial MT"/>
                <a:cs typeface="Arial MT"/>
              </a:rPr>
              <a:t> completion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5471" y="3707333"/>
            <a:ext cx="234696" cy="24414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05908" y="3581144"/>
            <a:ext cx="4875530" cy="15081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800" spc="-5" dirty="0">
                <a:latin typeface="Arial MT"/>
                <a:cs typeface="Arial MT"/>
              </a:rPr>
              <a:t>Resources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 </a:t>
            </a:r>
            <a:r>
              <a:rPr sz="1800" spc="-10" dirty="0">
                <a:latin typeface="Arial MT"/>
                <a:cs typeface="Arial MT"/>
              </a:rPr>
              <a:t>has </a:t>
            </a:r>
            <a:r>
              <a:rPr sz="1800" spc="-5" dirty="0">
                <a:latin typeface="Arial MT"/>
                <a:cs typeface="Arial MT"/>
              </a:rPr>
              <a:t>used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latin typeface="Arial MT"/>
                <a:cs typeface="Arial MT"/>
              </a:rPr>
              <a:t>Resources 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needs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complete</a:t>
            </a:r>
            <a:endParaRPr sz="1800" dirty="0">
              <a:latin typeface="Arial MT"/>
              <a:cs typeface="Arial MT"/>
            </a:endParaRPr>
          </a:p>
          <a:p>
            <a:pPr marL="12700" marR="5080">
              <a:lnSpc>
                <a:spcPct val="135000"/>
              </a:lnSpc>
            </a:pPr>
            <a:r>
              <a:rPr sz="1800" spc="-5" dirty="0">
                <a:latin typeface="Arial MT"/>
                <a:cs typeface="Arial MT"/>
              </a:rPr>
              <a:t>How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many processes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will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need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be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terminated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interactive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 </a:t>
            </a:r>
            <a:r>
              <a:rPr sz="1800" spc="-10" dirty="0">
                <a:latin typeface="Arial MT"/>
                <a:cs typeface="Arial MT"/>
              </a:rPr>
              <a:t>batch?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97356" y="1017922"/>
            <a:ext cx="7697470" cy="222368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399280">
              <a:lnSpc>
                <a:spcPct val="100000"/>
              </a:lnSpc>
              <a:spcBef>
                <a:spcPts val="240"/>
              </a:spcBef>
              <a:tabLst>
                <a:tab pos="6268085" algn="l"/>
              </a:tabLst>
            </a:pPr>
            <a:r>
              <a:rPr sz="1400" b="1" dirty="0">
                <a:solidFill>
                  <a:srgbClr val="0066CC"/>
                </a:solidFill>
                <a:latin typeface="Verdana"/>
                <a:cs typeface="Verdana"/>
              </a:rPr>
              <a:t>(</a:t>
            </a:r>
            <a:r>
              <a:rPr sz="1400" b="1" dirty="0" err="1">
                <a:solidFill>
                  <a:srgbClr val="0066CC"/>
                </a:solidFill>
                <a:latin typeface="Tahoma"/>
                <a:cs typeface="Tahoma"/>
              </a:rPr>
              <a:t>ยกเล</a:t>
            </a:r>
            <a:r>
              <a:rPr lang="th-TH" sz="1400" b="1" dirty="0">
                <a:solidFill>
                  <a:srgbClr val="0066CC"/>
                </a:solidFill>
                <a:latin typeface="Tahoma"/>
                <a:cs typeface="Tahoma"/>
              </a:rPr>
              <a:t>ิ</a:t>
            </a:r>
            <a:r>
              <a:rPr sz="1400" b="1" dirty="0" err="1">
                <a:solidFill>
                  <a:srgbClr val="0066CC"/>
                </a:solidFill>
                <a:latin typeface="Tahoma"/>
                <a:cs typeface="Tahoma"/>
              </a:rPr>
              <a:t>กกระบวนการที่เก</a:t>
            </a:r>
            <a:r>
              <a:rPr lang="th-TH" sz="1400" b="1" dirty="0">
                <a:solidFill>
                  <a:srgbClr val="0066CC"/>
                </a:solidFill>
                <a:latin typeface="Tahoma"/>
                <a:cs typeface="Tahoma"/>
              </a:rPr>
              <a:t>ิด </a:t>
            </a:r>
            <a:r>
              <a:rPr sz="1400" b="1" dirty="0">
                <a:solidFill>
                  <a:srgbClr val="0066CC"/>
                </a:solidFill>
                <a:latin typeface="Verdana"/>
                <a:cs typeface="Verdana"/>
              </a:rPr>
              <a:t>deadlock)</a:t>
            </a:r>
            <a:endParaRPr sz="14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dirty="0">
                <a:latin typeface="Arial MT"/>
                <a:cs typeface="Arial MT"/>
              </a:rPr>
              <a:t>Abort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 </a:t>
            </a:r>
            <a:r>
              <a:rPr sz="1800" spc="-10" dirty="0">
                <a:latin typeface="Arial MT"/>
                <a:cs typeface="Arial MT"/>
              </a:rPr>
              <a:t>deadlocked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endParaRPr sz="1800" dirty="0">
              <a:latin typeface="Arial MT"/>
              <a:cs typeface="Arial MT"/>
            </a:endParaRPr>
          </a:p>
          <a:p>
            <a:pPr marL="12700" marR="1114425">
              <a:lnSpc>
                <a:spcPts val="5080"/>
              </a:lnSpc>
              <a:spcBef>
                <a:spcPts val="655"/>
              </a:spcBef>
            </a:pPr>
            <a:r>
              <a:rPr sz="1800" dirty="0">
                <a:latin typeface="Arial MT"/>
                <a:cs typeface="Arial MT"/>
              </a:rPr>
              <a:t>Abort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time</a:t>
            </a:r>
            <a:r>
              <a:rPr sz="1800" spc="-5" dirty="0">
                <a:latin typeface="Arial MT"/>
                <a:cs typeface="Arial MT"/>
              </a:rPr>
              <a:t> until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deadlock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cycle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eliminated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which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order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should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we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choose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 </a:t>
            </a:r>
            <a:r>
              <a:rPr sz="1800" spc="-5" dirty="0">
                <a:latin typeface="Arial MT"/>
                <a:cs typeface="Arial MT"/>
              </a:rPr>
              <a:t>abort?</a:t>
            </a:r>
            <a:endParaRPr sz="1800" dirty="0">
              <a:latin typeface="Arial MT"/>
              <a:cs typeface="Arial MT"/>
            </a:endParaRPr>
          </a:p>
          <a:p>
            <a:pPr marL="413384">
              <a:lnSpc>
                <a:spcPct val="100000"/>
              </a:lnSpc>
              <a:spcBef>
                <a:spcPts val="95"/>
              </a:spcBef>
            </a:pPr>
            <a:r>
              <a:rPr sz="1800" spc="-5" dirty="0">
                <a:latin typeface="Arial MT"/>
                <a:cs typeface="Arial MT"/>
              </a:rPr>
              <a:t>Priority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5471" y="4078223"/>
            <a:ext cx="234696" cy="24383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5471" y="4448555"/>
            <a:ext cx="234696" cy="2438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5471" y="4818888"/>
            <a:ext cx="234696" cy="24383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7" name="object 17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61330" y="4793613"/>
            <a:ext cx="380465" cy="21465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33696" y="4914972"/>
            <a:ext cx="596295" cy="24532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08957" y="4906205"/>
            <a:ext cx="212305" cy="9101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37249" y="4859301"/>
            <a:ext cx="261910" cy="2241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37892" y="4824853"/>
            <a:ext cx="113111" cy="16988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567242" y="4858017"/>
            <a:ext cx="149277" cy="142222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42705" y="4828917"/>
            <a:ext cx="553524" cy="19497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497565" y="4818807"/>
            <a:ext cx="276623" cy="17200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788957" y="2378179"/>
            <a:ext cx="592930" cy="191152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472372" y="2423589"/>
            <a:ext cx="209491" cy="11759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20080" y="2315028"/>
            <a:ext cx="636061" cy="23227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765448" y="4820996"/>
            <a:ext cx="1823669" cy="510700"/>
          </a:xfrm>
          <a:prstGeom prst="rect">
            <a:avLst/>
          </a:prstGeom>
        </p:spPr>
      </p:pic>
      <p:sp>
        <p:nvSpPr>
          <p:cNvPr id="48" name="object 4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6.45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0ECC6A-29AC-FE73-F0D4-6B3B40E6F87E}"/>
              </a:ext>
            </a:extLst>
          </p:cNvPr>
          <p:cNvSpPr txBox="1"/>
          <p:nvPr/>
        </p:nvSpPr>
        <p:spPr>
          <a:xfrm>
            <a:off x="1393190" y="130423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การกู้คืนจากการ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 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การยุติกระบวนการ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0F934B-833F-D0B0-3FA4-258F2AB6D763}"/>
              </a:ext>
            </a:extLst>
          </p:cNvPr>
          <p:cNvSpPr txBox="1"/>
          <p:nvPr/>
        </p:nvSpPr>
        <p:spPr>
          <a:xfrm>
            <a:off x="1197356" y="1005372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ยกเลิกกระบวนการที่</a:t>
            </a:r>
            <a:r>
              <a:rPr lang="en-US" sz="1800" spc="-10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deadlocked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ทั้งหมด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DD4D76-1B3A-BDF1-E7D8-F8292CED1165}"/>
              </a:ext>
            </a:extLst>
          </p:cNvPr>
          <p:cNvSpPr txBox="1"/>
          <p:nvPr/>
        </p:nvSpPr>
        <p:spPr>
          <a:xfrm>
            <a:off x="1162786" y="1663879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ยกเลิกทีละกระบวนการจนกว่าวงจรการ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จะหมดไป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56DFEFD-3977-8998-3BC2-827EA2FD2A8A}"/>
              </a:ext>
            </a:extLst>
          </p:cNvPr>
          <p:cNvSpPr txBox="1"/>
          <p:nvPr/>
        </p:nvSpPr>
        <p:spPr>
          <a:xfrm>
            <a:off x="493432" y="2291894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เราควรเลือกที่จะยกเลิกตามลำดับไหน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3A2FF9-1F08-4A1B-86AC-C22843CEE565}"/>
              </a:ext>
            </a:extLst>
          </p:cNvPr>
          <p:cNvSpPr txBox="1"/>
          <p:nvPr/>
        </p:nvSpPr>
        <p:spPr>
          <a:xfrm>
            <a:off x="1472819" y="2747288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ลำดับความสำคัญของกระบวนการ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C75E91-C522-DB39-C208-ADA4F81FF141}"/>
              </a:ext>
            </a:extLst>
          </p:cNvPr>
          <p:cNvSpPr txBox="1"/>
          <p:nvPr/>
        </p:nvSpPr>
        <p:spPr>
          <a:xfrm>
            <a:off x="1229017" y="3124200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กระบวนการคำนวณนานเท่าใด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และใช้เวลานานเท่าใดจึงจะเสร็จสิ้น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2C6AA8-6A67-71A0-0489-535DDBD54A64}"/>
              </a:ext>
            </a:extLst>
          </p:cNvPr>
          <p:cNvSpPr txBox="1"/>
          <p:nvPr/>
        </p:nvSpPr>
        <p:spPr>
          <a:xfrm>
            <a:off x="1518774" y="3501279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ทรัพยากรที่กระบวนการใช้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435E93-222D-9896-B225-A572564C2DAC}"/>
              </a:ext>
            </a:extLst>
          </p:cNvPr>
          <p:cNvSpPr txBox="1"/>
          <p:nvPr/>
        </p:nvSpPr>
        <p:spPr>
          <a:xfrm>
            <a:off x="1516744" y="3873830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กระบวนการทรัพยากรต้องเสร็จสิ้น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995CCF1-9837-6D54-00E1-883A1A3BFE7A}"/>
              </a:ext>
            </a:extLst>
          </p:cNvPr>
          <p:cNvSpPr txBox="1"/>
          <p:nvPr/>
        </p:nvSpPr>
        <p:spPr>
          <a:xfrm>
            <a:off x="1524555" y="4215342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จะต้องยุติกระบวนการกี่กระบวนการ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39B81F-A383-A89D-CB67-643EDFAA4D59}"/>
              </a:ext>
            </a:extLst>
          </p:cNvPr>
          <p:cNvSpPr txBox="1"/>
          <p:nvPr/>
        </p:nvSpPr>
        <p:spPr>
          <a:xfrm>
            <a:off x="1512479" y="4549457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กระบวนการเป็นแบบโต้ตอบหรือเป็นชุด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9781" y="290525"/>
            <a:ext cx="779970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10" dirty="0"/>
              <a:t>Recovery</a:t>
            </a:r>
            <a:r>
              <a:rPr sz="2700" dirty="0"/>
              <a:t> from</a:t>
            </a:r>
            <a:r>
              <a:rPr sz="2700" spc="5" dirty="0"/>
              <a:t> </a:t>
            </a:r>
            <a:r>
              <a:rPr sz="2700" spc="-5" dirty="0"/>
              <a:t>Deadlock:</a:t>
            </a:r>
            <a:r>
              <a:rPr sz="2700" spc="10" dirty="0"/>
              <a:t> </a:t>
            </a:r>
            <a:r>
              <a:rPr sz="2700" spc="-5" dirty="0">
                <a:solidFill>
                  <a:srgbClr val="FF0000"/>
                </a:solidFill>
              </a:rPr>
              <a:t>Resource</a:t>
            </a:r>
            <a:r>
              <a:rPr sz="2700" spc="10" dirty="0">
                <a:solidFill>
                  <a:srgbClr val="FF0000"/>
                </a:solidFill>
              </a:rPr>
              <a:t> </a:t>
            </a:r>
            <a:r>
              <a:rPr sz="2700" spc="-5" dirty="0">
                <a:solidFill>
                  <a:srgbClr val="FF0000"/>
                </a:solidFill>
              </a:rPr>
              <a:t>Preemption</a:t>
            </a:r>
            <a:endParaRPr sz="27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1531874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2176526"/>
            <a:ext cx="265175" cy="2743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8667" y="2821558"/>
            <a:ext cx="265175" cy="2743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1778" y="1023159"/>
            <a:ext cx="6964045" cy="24038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880995" algn="l"/>
              </a:tabLst>
            </a:pPr>
            <a:r>
              <a:rPr b="1" dirty="0">
                <a:latin typeface="Tahoma"/>
                <a:cs typeface="Tahoma"/>
              </a:rPr>
              <a:t>การเลือกใช้ </a:t>
            </a:r>
            <a:r>
              <a:rPr b="1" dirty="0" err="1">
                <a:latin typeface="Tahoma"/>
                <a:cs typeface="Tahoma"/>
              </a:rPr>
              <a:t>จะต้องพ</a:t>
            </a:r>
            <a:r>
              <a:rPr lang="th-TH" b="1" dirty="0">
                <a:latin typeface="Tahoma"/>
                <a:cs typeface="Tahoma"/>
              </a:rPr>
              <a:t>ิ</a:t>
            </a:r>
            <a:r>
              <a:rPr b="1" dirty="0" err="1">
                <a:latin typeface="Tahoma"/>
                <a:cs typeface="Tahoma"/>
              </a:rPr>
              <a:t>จารณาผลที่จะเกดข</a:t>
            </a:r>
            <a:r>
              <a:rPr lang="th-TH" b="1" dirty="0">
                <a:latin typeface="Tahoma"/>
                <a:cs typeface="Tahoma"/>
              </a:rPr>
              <a:t>ึ้น </a:t>
            </a:r>
            <a:r>
              <a:rPr b="1" dirty="0">
                <a:latin typeface="Tahoma"/>
                <a:cs typeface="Tahoma"/>
              </a:rPr>
              <a:t>3 </a:t>
            </a:r>
            <a:r>
              <a:rPr b="1" dirty="0" err="1">
                <a:latin typeface="Tahoma"/>
                <a:cs typeface="Tahoma"/>
              </a:rPr>
              <a:t>ข้อ</a:t>
            </a:r>
            <a:r>
              <a:rPr b="1" dirty="0">
                <a:latin typeface="Tahoma"/>
                <a:cs typeface="Tahoma"/>
              </a:rPr>
              <a:t> ด</a:t>
            </a:r>
            <a:r>
              <a:rPr lang="th-TH" b="1" dirty="0">
                <a:latin typeface="Tahoma"/>
                <a:cs typeface="Tahoma"/>
              </a:rPr>
              <a:t>ั</a:t>
            </a:r>
            <a:r>
              <a:rPr b="1" dirty="0" err="1">
                <a:latin typeface="Tahoma"/>
                <a:cs typeface="Tahoma"/>
              </a:rPr>
              <a:t>งน</a:t>
            </a:r>
            <a:r>
              <a:rPr lang="th-TH" b="1" dirty="0">
                <a:latin typeface="Tahoma"/>
                <a:cs typeface="Tahoma"/>
              </a:rPr>
              <a:t>ี้</a:t>
            </a:r>
            <a:endParaRPr dirty="0">
              <a:latin typeface="Tahoma"/>
              <a:cs typeface="Tahoma"/>
            </a:endParaRPr>
          </a:p>
          <a:p>
            <a:pPr marL="320675">
              <a:lnSpc>
                <a:spcPct val="100000"/>
              </a:lnSpc>
              <a:spcBef>
                <a:spcPts val="157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Selecting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victim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minimize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320675">
              <a:lnSpc>
                <a:spcPct val="100000"/>
              </a:lnSpc>
            </a:pP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Rollback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-5" dirty="0">
                <a:latin typeface="Arial MT"/>
                <a:cs typeface="Arial MT"/>
              </a:rPr>
              <a:t> return</a:t>
            </a:r>
            <a:r>
              <a:rPr sz="1800" dirty="0">
                <a:latin typeface="Arial MT"/>
                <a:cs typeface="Arial MT"/>
              </a:rPr>
              <a:t> to some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safe state,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restart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state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 dirty="0">
              <a:latin typeface="Arial MT"/>
              <a:cs typeface="Arial MT"/>
            </a:endParaRPr>
          </a:p>
          <a:p>
            <a:pPr marL="320675" marR="55181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Starvation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–</a:t>
            </a:r>
            <a:r>
              <a:rPr sz="1800" spc="4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same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always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picked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</a:t>
            </a:r>
            <a:r>
              <a:rPr sz="1800" dirty="0">
                <a:latin typeface="Arial MT"/>
                <a:cs typeface="Arial MT"/>
              </a:rPr>
              <a:t> victim,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include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number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rollback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cost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factor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3690" y="5957315"/>
            <a:ext cx="3188049" cy="295594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07314">
              <a:lnSpc>
                <a:spcPct val="100000"/>
              </a:lnSpc>
              <a:spcBef>
                <a:spcPts val="145"/>
              </a:spcBef>
            </a:pPr>
            <a:r>
              <a:rPr sz="1800" spc="-10" dirty="0">
                <a:latin typeface="Arial MT"/>
                <a:cs typeface="Arial MT"/>
              </a:rPr>
              <a:t>Victim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: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ผ</a:t>
            </a:r>
            <a:r>
              <a:rPr lang="th-TH" sz="1800" dirty="0">
                <a:latin typeface="Microsoft Sans Serif"/>
                <a:cs typeface="Microsoft Sans Serif"/>
              </a:rPr>
              <a:t>ู้</a:t>
            </a:r>
            <a:r>
              <a:rPr sz="1800" dirty="0">
                <a:latin typeface="Microsoft Sans Serif"/>
                <a:cs typeface="Microsoft Sans Serif"/>
              </a:rPr>
              <a:t>ร</a:t>
            </a:r>
            <a:r>
              <a:rPr lang="th-TH" sz="1800" dirty="0">
                <a:latin typeface="Microsoft Sans Serif"/>
                <a:cs typeface="Microsoft Sans Serif"/>
              </a:rPr>
              <a:t>ั</a:t>
            </a:r>
            <a:r>
              <a:rPr sz="1800" dirty="0" err="1">
                <a:latin typeface="Microsoft Sans Serif"/>
                <a:cs typeface="Microsoft Sans Serif"/>
              </a:rPr>
              <a:t>บเคราะห์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Arial MT"/>
                <a:cs typeface="Arial MT"/>
              </a:rPr>
              <a:t>(process)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9" name="object 9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1827" y="821422"/>
            <a:ext cx="1813735" cy="29242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43896" y="3471398"/>
            <a:ext cx="179246" cy="11633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96313" y="3412781"/>
            <a:ext cx="253673" cy="14705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82796" y="3482282"/>
            <a:ext cx="379526" cy="8360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68147" y="3418038"/>
            <a:ext cx="233232" cy="146484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361868" y="3403329"/>
            <a:ext cx="1831975" cy="429259"/>
            <a:chOff x="3361868" y="3403329"/>
            <a:chExt cx="1831975" cy="429259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40371" y="3454996"/>
              <a:ext cx="172492" cy="659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4093" y="3458940"/>
              <a:ext cx="646797" cy="33496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20702" y="3403329"/>
              <a:ext cx="772933" cy="37976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1868" y="3700120"/>
              <a:ext cx="563541" cy="13231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66056" y="3444792"/>
            <a:ext cx="68084" cy="6404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11790" y="3392807"/>
            <a:ext cx="278374" cy="131693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833488" y="3415555"/>
            <a:ext cx="292066" cy="17201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197013" y="3389436"/>
            <a:ext cx="389768" cy="12610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697116" y="3355376"/>
            <a:ext cx="295570" cy="15509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124424" y="3381810"/>
            <a:ext cx="376599" cy="14375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730216" y="3373960"/>
            <a:ext cx="131215" cy="16630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939443" y="3376444"/>
            <a:ext cx="297157" cy="166132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146267" y="3736687"/>
            <a:ext cx="177270" cy="13115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428258" y="3724779"/>
            <a:ext cx="275324" cy="128922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2820281" y="3751012"/>
            <a:ext cx="398802" cy="8211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398685" y="4029198"/>
            <a:ext cx="152112" cy="10717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639814" y="4029280"/>
            <a:ext cx="358036" cy="106277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68792" y="3936895"/>
            <a:ext cx="107241" cy="19183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373099" y="3948064"/>
            <a:ext cx="398641" cy="123092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889865" y="3952314"/>
            <a:ext cx="84689" cy="10877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049803" y="3941624"/>
            <a:ext cx="141074" cy="122572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306713" y="3920007"/>
            <a:ext cx="293559" cy="165100"/>
          </a:xfrm>
          <a:prstGeom prst="rect">
            <a:avLst/>
          </a:prstGeom>
        </p:spPr>
      </p:pic>
      <p:sp>
        <p:nvSpPr>
          <p:cNvPr id="46" name="object 4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6.46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87F4DC-931B-8E2A-F0B4-FC906A95292D}"/>
              </a:ext>
            </a:extLst>
          </p:cNvPr>
          <p:cNvSpPr txBox="1"/>
          <p:nvPr/>
        </p:nvSpPr>
        <p:spPr>
          <a:xfrm>
            <a:off x="1389043" y="70404"/>
            <a:ext cx="461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การกู้คืนจากการ</a:t>
            </a:r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Deadlock 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การสงวนทรัพยากร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BDE02D-B8D7-2E35-3AE9-2770D9D01711}"/>
              </a:ext>
            </a:extLst>
          </p:cNvPr>
          <p:cNvSpPr txBox="1"/>
          <p:nvPr/>
        </p:nvSpPr>
        <p:spPr>
          <a:xfrm>
            <a:off x="1080064" y="1281120"/>
            <a:ext cx="461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การเลือกเหยื่อ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ลดต้นทุนให้เหลือน้อยที่สุด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C85D3BF-0C21-42FE-9B9F-EE86CC1ED656}"/>
              </a:ext>
            </a:extLst>
          </p:cNvPr>
          <p:cNvSpPr txBox="1"/>
          <p:nvPr/>
        </p:nvSpPr>
        <p:spPr>
          <a:xfrm>
            <a:off x="1025542" y="1865562"/>
            <a:ext cx="7060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ย้อนกลับ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-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กลับสู่สถานะที่ปลอดภัย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รีสตาร์ทกระบวนการสำหรับสถานะนั้น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7355A9-DE53-0016-69E8-4A1F61F846A5}"/>
              </a:ext>
            </a:extLst>
          </p:cNvPr>
          <p:cNvSpPr txBox="1"/>
          <p:nvPr/>
        </p:nvSpPr>
        <p:spPr>
          <a:xfrm>
            <a:off x="1006492" y="2544576"/>
            <a:ext cx="7799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ความอดอยาก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กระบวนการเดียวกันอาจถูกเลือกให้เป็นเหยื่อเสมอ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โดยรวมจำนวนการย้อนกลับไว้ในปัจจัยด้านต้นทุน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120" y="2961132"/>
            <a:ext cx="8610600" cy="201295"/>
            <a:chOff x="198120" y="2961132"/>
            <a:chExt cx="8610600" cy="201295"/>
          </a:xfrm>
        </p:grpSpPr>
        <p:sp>
          <p:nvSpPr>
            <p:cNvPr id="3" name="object 3"/>
            <p:cNvSpPr/>
            <p:nvPr/>
          </p:nvSpPr>
          <p:spPr>
            <a:xfrm>
              <a:off x="198120" y="2961132"/>
              <a:ext cx="2871470" cy="201295"/>
            </a:xfrm>
            <a:custGeom>
              <a:avLst/>
              <a:gdLst/>
              <a:ahLst/>
              <a:cxnLst/>
              <a:rect l="l" t="t" r="r" b="b"/>
              <a:pathLst>
                <a:path w="2871470" h="201294">
                  <a:moveTo>
                    <a:pt x="2871216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71216" y="201167"/>
                  </a:lnTo>
                  <a:lnTo>
                    <a:pt x="2871216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69336" y="2961132"/>
              <a:ext cx="2870200" cy="201295"/>
            </a:xfrm>
            <a:custGeom>
              <a:avLst/>
              <a:gdLst/>
              <a:ahLst/>
              <a:cxnLst/>
              <a:rect l="l" t="t" r="r" b="b"/>
              <a:pathLst>
                <a:path w="2870200" h="201294">
                  <a:moveTo>
                    <a:pt x="2869691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69691" y="201167"/>
                  </a:lnTo>
                  <a:lnTo>
                    <a:pt x="2869691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39028" y="2961132"/>
              <a:ext cx="2870200" cy="201295"/>
            </a:xfrm>
            <a:custGeom>
              <a:avLst/>
              <a:gdLst/>
              <a:ahLst/>
              <a:cxnLst/>
              <a:rect l="l" t="t" r="r" b="b"/>
              <a:pathLst>
                <a:path w="2870200" h="201294">
                  <a:moveTo>
                    <a:pt x="2869692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2869692" y="201167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336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684391" y="6619443"/>
            <a:ext cx="2324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Silberschatz,</a:t>
            </a:r>
            <a:r>
              <a:rPr sz="1000" b="1" spc="-2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Galvin</a:t>
            </a:r>
            <a:r>
              <a:rPr sz="1000" b="1" spc="-3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and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Gagne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 ©2018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467" y="6644741"/>
            <a:ext cx="26320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Operating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336699"/>
                </a:solidFill>
                <a:latin typeface="Arial"/>
                <a:cs typeface="Arial"/>
              </a:rPr>
              <a:t>System</a:t>
            </a:r>
            <a:r>
              <a:rPr sz="1000" b="1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Concepts</a:t>
            </a:r>
            <a:r>
              <a:rPr sz="1000" b="1" spc="10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– </a:t>
            </a:r>
            <a:r>
              <a:rPr sz="1000" b="1" dirty="0">
                <a:solidFill>
                  <a:srgbClr val="336699"/>
                </a:solidFill>
                <a:latin typeface="Arial"/>
                <a:cs typeface="Arial"/>
              </a:rPr>
              <a:t>10</a:t>
            </a:r>
            <a:r>
              <a:rPr sz="975" b="1" baseline="25641" dirty="0">
                <a:solidFill>
                  <a:srgbClr val="336699"/>
                </a:solidFill>
                <a:latin typeface="Arial"/>
                <a:cs typeface="Arial"/>
              </a:rPr>
              <a:t>th</a:t>
            </a:r>
            <a:r>
              <a:rPr sz="975" b="1" spc="135" baseline="25641" dirty="0">
                <a:solidFill>
                  <a:srgbClr val="336699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336699"/>
                </a:solidFill>
                <a:latin typeface="Arial"/>
                <a:cs typeface="Arial"/>
              </a:rPr>
              <a:t>Edition,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214497" y="3977640"/>
            <a:ext cx="2393950" cy="1945639"/>
            <a:chOff x="3214497" y="3977640"/>
            <a:chExt cx="2393950" cy="1945639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6996" y="4331541"/>
              <a:ext cx="2025396" cy="13284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22320" y="4119372"/>
              <a:ext cx="2138680" cy="1670685"/>
            </a:xfrm>
            <a:custGeom>
              <a:avLst/>
              <a:gdLst/>
              <a:ahLst/>
              <a:cxnLst/>
              <a:rect l="l" t="t" r="r" b="b"/>
              <a:pathLst>
                <a:path w="2138679" h="1670685">
                  <a:moveTo>
                    <a:pt x="0" y="1670304"/>
                  </a:moveTo>
                  <a:lnTo>
                    <a:pt x="2138172" y="1670304"/>
                  </a:lnTo>
                  <a:lnTo>
                    <a:pt x="2138172" y="0"/>
                  </a:lnTo>
                  <a:lnTo>
                    <a:pt x="0" y="0"/>
                  </a:lnTo>
                  <a:lnTo>
                    <a:pt x="0" y="1670304"/>
                  </a:lnTo>
                  <a:close/>
                </a:path>
              </a:pathLst>
            </a:custGeom>
            <a:ln w="76200">
              <a:solidFill>
                <a:srgbClr val="3366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14497" y="3977640"/>
              <a:ext cx="2393950" cy="1945639"/>
            </a:xfrm>
            <a:custGeom>
              <a:avLst/>
              <a:gdLst/>
              <a:ahLst/>
              <a:cxnLst/>
              <a:rect l="l" t="t" r="r" b="b"/>
              <a:pathLst>
                <a:path w="2393950" h="1945639">
                  <a:moveTo>
                    <a:pt x="2370582" y="22860"/>
                  </a:moveTo>
                  <a:lnTo>
                    <a:pt x="22860" y="22860"/>
                  </a:lnTo>
                  <a:lnTo>
                    <a:pt x="22860" y="57150"/>
                  </a:lnTo>
                  <a:lnTo>
                    <a:pt x="22860" y="1888490"/>
                  </a:lnTo>
                  <a:lnTo>
                    <a:pt x="22860" y="1922780"/>
                  </a:lnTo>
                  <a:lnTo>
                    <a:pt x="2370582" y="1922780"/>
                  </a:lnTo>
                  <a:lnTo>
                    <a:pt x="2370582" y="1888629"/>
                  </a:lnTo>
                  <a:lnTo>
                    <a:pt x="2370582" y="1888490"/>
                  </a:lnTo>
                  <a:lnTo>
                    <a:pt x="2370582" y="57531"/>
                  </a:lnTo>
                  <a:lnTo>
                    <a:pt x="2336292" y="57531"/>
                  </a:lnTo>
                  <a:lnTo>
                    <a:pt x="2336292" y="1888490"/>
                  </a:lnTo>
                  <a:lnTo>
                    <a:pt x="57150" y="1888490"/>
                  </a:lnTo>
                  <a:lnTo>
                    <a:pt x="57150" y="57150"/>
                  </a:lnTo>
                  <a:lnTo>
                    <a:pt x="2370582" y="57150"/>
                  </a:lnTo>
                  <a:lnTo>
                    <a:pt x="2370582" y="22860"/>
                  </a:lnTo>
                  <a:close/>
                </a:path>
                <a:path w="2393950" h="1945639">
                  <a:moveTo>
                    <a:pt x="239344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934210"/>
                  </a:lnTo>
                  <a:lnTo>
                    <a:pt x="0" y="1945640"/>
                  </a:lnTo>
                  <a:lnTo>
                    <a:pt x="2393442" y="1945640"/>
                  </a:lnTo>
                  <a:lnTo>
                    <a:pt x="2393442" y="1934349"/>
                  </a:lnTo>
                  <a:lnTo>
                    <a:pt x="2393442" y="1934210"/>
                  </a:lnTo>
                  <a:lnTo>
                    <a:pt x="2393442" y="11811"/>
                  </a:lnTo>
                  <a:lnTo>
                    <a:pt x="2382012" y="11811"/>
                  </a:lnTo>
                  <a:lnTo>
                    <a:pt x="2382012" y="1934210"/>
                  </a:lnTo>
                  <a:lnTo>
                    <a:pt x="11430" y="1934210"/>
                  </a:lnTo>
                  <a:lnTo>
                    <a:pt x="11430" y="11430"/>
                  </a:lnTo>
                  <a:lnTo>
                    <a:pt x="2393442" y="11430"/>
                  </a:lnTo>
                  <a:lnTo>
                    <a:pt x="2393442" y="0"/>
                  </a:lnTo>
                  <a:close/>
                </a:path>
              </a:pathLst>
            </a:custGeom>
            <a:solidFill>
              <a:srgbClr val="66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End</a:t>
            </a:r>
            <a:r>
              <a:rPr spc="-25" dirty="0"/>
              <a:t> </a:t>
            </a:r>
            <a:r>
              <a:rPr spc="-5" dirty="0"/>
              <a:t>of </a:t>
            </a:r>
            <a:r>
              <a:rPr spc="-10" dirty="0"/>
              <a:t>Chapter</a:t>
            </a:r>
            <a:r>
              <a:rPr spc="5" dirty="0"/>
              <a:t> </a:t>
            </a:r>
            <a:r>
              <a:rPr spc="-5" dirty="0"/>
              <a:t>6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219200" y="1219200"/>
            <a:ext cx="6858000" cy="44196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352800" y="1066800"/>
            <a:ext cx="6858000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3542" y="296037"/>
            <a:ext cx="27571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System</a:t>
            </a:r>
            <a:r>
              <a:rPr sz="3200" spc="-70" dirty="0"/>
              <a:t> </a:t>
            </a:r>
            <a:r>
              <a:rPr sz="3200" spc="-5" dirty="0"/>
              <a:t>Model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8667" y="1474597"/>
            <a:ext cx="265175" cy="2743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18667" y="2215642"/>
            <a:ext cx="265430" cy="645160"/>
            <a:chOff x="918667" y="2215642"/>
            <a:chExt cx="265430" cy="6451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667" y="2215642"/>
              <a:ext cx="265175" cy="2743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667" y="2585974"/>
              <a:ext cx="265175" cy="2743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5917" y="2980689"/>
            <a:ext cx="234696" cy="24383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5917" y="3350717"/>
            <a:ext cx="234696" cy="24414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5917" y="3721608"/>
            <a:ext cx="234696" cy="2438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2667" y="1357173"/>
            <a:ext cx="4750435" cy="261810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850"/>
              </a:spcBef>
            </a:pPr>
            <a:r>
              <a:rPr sz="1800" spc="-5" dirty="0">
                <a:latin typeface="Arial MT"/>
                <a:cs typeface="Arial MT"/>
              </a:rPr>
              <a:t>Resource </a:t>
            </a:r>
            <a:r>
              <a:rPr sz="1800" spc="-10" dirty="0">
                <a:latin typeface="Arial MT"/>
                <a:cs typeface="Arial MT"/>
              </a:rPr>
              <a:t>types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-20833" dirty="0">
                <a:latin typeface="Arial MT"/>
                <a:cs typeface="Arial MT"/>
              </a:rPr>
              <a:t>1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-20833" dirty="0">
                <a:latin typeface="Arial MT"/>
                <a:cs typeface="Arial MT"/>
              </a:rPr>
              <a:t>2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dirty="0">
                <a:latin typeface="Arial MT"/>
                <a:cs typeface="Arial MT"/>
              </a:rPr>
              <a:t>.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. .,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-20833" dirty="0">
                <a:latin typeface="Arial MT"/>
                <a:cs typeface="Arial MT"/>
              </a:rPr>
              <a:t>m</a:t>
            </a:r>
            <a:endParaRPr sz="1800" baseline="-20833" dirty="0">
              <a:latin typeface="Arial MT"/>
              <a:cs typeface="Arial MT"/>
            </a:endParaRPr>
          </a:p>
          <a:p>
            <a:pPr marL="603885">
              <a:lnSpc>
                <a:spcPct val="100000"/>
              </a:lnSpc>
              <a:spcBef>
                <a:spcPts val="755"/>
              </a:spcBef>
            </a:pPr>
            <a:r>
              <a:rPr sz="1800" i="1" spc="-5" dirty="0">
                <a:latin typeface="Arial"/>
                <a:cs typeface="Arial"/>
              </a:rPr>
              <a:t>CPU cycles,</a:t>
            </a:r>
            <a:r>
              <a:rPr sz="1800" i="1" spc="5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memory</a:t>
            </a:r>
            <a:r>
              <a:rPr sz="1800" i="1" spc="45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space,</a:t>
            </a:r>
            <a:r>
              <a:rPr sz="1800" i="1" dirty="0">
                <a:latin typeface="Arial"/>
                <a:cs typeface="Arial"/>
              </a:rPr>
              <a:t> I/O </a:t>
            </a:r>
            <a:r>
              <a:rPr sz="1800" i="1" spc="-5" dirty="0">
                <a:latin typeface="Arial"/>
                <a:cs typeface="Arial"/>
              </a:rPr>
              <a:t>devices</a:t>
            </a:r>
            <a:endParaRPr sz="1800" dirty="0">
              <a:latin typeface="Arial"/>
              <a:cs typeface="Arial"/>
            </a:endParaRPr>
          </a:p>
          <a:p>
            <a:pPr marL="88900" marR="240665">
              <a:lnSpc>
                <a:spcPct val="135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Each resource </a:t>
            </a:r>
            <a:r>
              <a:rPr sz="1800" spc="-10" dirty="0">
                <a:latin typeface="Arial MT"/>
                <a:cs typeface="Arial MT"/>
              </a:rPr>
              <a:t>type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spc="-7" baseline="-20833" dirty="0">
                <a:latin typeface="Arial MT"/>
                <a:cs typeface="Arial MT"/>
              </a:rPr>
              <a:t>i</a:t>
            </a:r>
            <a:r>
              <a:rPr sz="1800" baseline="-20833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 </a:t>
            </a:r>
            <a:r>
              <a:rPr sz="1800" i="1" dirty="0">
                <a:latin typeface="Arial"/>
                <a:cs typeface="Arial"/>
              </a:rPr>
              <a:t>W</a:t>
            </a:r>
            <a:r>
              <a:rPr sz="1800" baseline="-20833" dirty="0">
                <a:latin typeface="Arial MT"/>
                <a:cs typeface="Arial MT"/>
              </a:rPr>
              <a:t>i</a:t>
            </a:r>
            <a:r>
              <a:rPr sz="1800" spc="7" baseline="-20833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instances.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Each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utilizes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 </a:t>
            </a:r>
            <a:r>
              <a:rPr sz="1800" spc="-10" dirty="0">
                <a:latin typeface="Arial MT"/>
                <a:cs typeface="Arial MT"/>
              </a:rPr>
              <a:t>follows:</a:t>
            </a:r>
            <a:endParaRPr sz="1800" dirty="0">
              <a:latin typeface="Arial MT"/>
              <a:cs typeface="Arial MT"/>
            </a:endParaRPr>
          </a:p>
          <a:p>
            <a:pPr marL="489584" marR="3427729">
              <a:lnSpc>
                <a:spcPct val="135000"/>
              </a:lnSpc>
            </a:pPr>
            <a:r>
              <a:rPr sz="1800" b="1" spc="-5" dirty="0">
                <a:latin typeface="Arial"/>
                <a:cs typeface="Arial"/>
              </a:rPr>
              <a:t>r</a:t>
            </a:r>
            <a:r>
              <a:rPr sz="1800" b="1" spc="-10" dirty="0">
                <a:latin typeface="Arial"/>
                <a:cs typeface="Arial"/>
              </a:rPr>
              <a:t>e</a:t>
            </a:r>
            <a:r>
              <a:rPr sz="1800" b="1" dirty="0">
                <a:latin typeface="Arial"/>
                <a:cs typeface="Arial"/>
              </a:rPr>
              <a:t>q</a:t>
            </a:r>
            <a:r>
              <a:rPr sz="1800" b="1" spc="5" dirty="0">
                <a:latin typeface="Arial"/>
                <a:cs typeface="Arial"/>
              </a:rPr>
              <a:t>u</a:t>
            </a:r>
            <a:r>
              <a:rPr sz="1800" b="1" spc="-5" dirty="0">
                <a:latin typeface="Arial"/>
                <a:cs typeface="Arial"/>
              </a:rPr>
              <a:t>e</a:t>
            </a:r>
            <a:r>
              <a:rPr sz="1800" b="1" spc="-10" dirty="0">
                <a:latin typeface="Arial"/>
                <a:cs typeface="Arial"/>
              </a:rPr>
              <a:t>s</a:t>
            </a:r>
            <a:r>
              <a:rPr sz="1800" b="1" dirty="0">
                <a:latin typeface="Arial"/>
                <a:cs typeface="Arial"/>
              </a:rPr>
              <a:t>t  use 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release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2" name="object 12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5494" y="1134271"/>
            <a:ext cx="1480089" cy="695465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CB6734-C88E-BEAB-9636-C9C9D4D2F20A}"/>
              </a:ext>
            </a:extLst>
          </p:cNvPr>
          <p:cNvSpPr txBox="1"/>
          <p:nvPr/>
        </p:nvSpPr>
        <p:spPr>
          <a:xfrm>
            <a:off x="1261884" y="12424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ชนิดทรัพยากร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878AE3-B315-E877-22B1-EE5567C24FFC}"/>
              </a:ext>
            </a:extLst>
          </p:cNvPr>
          <p:cNvSpPr txBox="1"/>
          <p:nvPr/>
        </p:nvSpPr>
        <p:spPr>
          <a:xfrm>
            <a:off x="1676400" y="164507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รอบของ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CPU,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พื้นที่หน่วยความจำ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อุปกรณ์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I/O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E0CA0E-3D4E-7A3E-AEC8-049D0E14A1A1}"/>
              </a:ext>
            </a:extLst>
          </p:cNvPr>
          <p:cNvSpPr txBox="1"/>
          <p:nvPr/>
        </p:nvSpPr>
        <p:spPr>
          <a:xfrm>
            <a:off x="1183842" y="19743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ทรัพยากรแต่ละประเภท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Ri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มีอินสแตนซ์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Wi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แต่ละกระบวนการใช้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A95DBE-1831-37C2-B587-3431D7F46D13}"/>
              </a:ext>
            </a:extLst>
          </p:cNvPr>
          <p:cNvSpPr txBox="1"/>
          <p:nvPr/>
        </p:nvSpPr>
        <p:spPr>
          <a:xfrm>
            <a:off x="1513751" y="23528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ทรัพยากรดังต่อไปนี้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9013" y="296037"/>
            <a:ext cx="51276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Deadlock</a:t>
            </a:r>
            <a:r>
              <a:rPr sz="3200" spc="-45" dirty="0"/>
              <a:t> </a:t>
            </a:r>
            <a:r>
              <a:rPr sz="3200" spc="-5" dirty="0"/>
              <a:t>Characterization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7094" y="1825117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7094" y="2414600"/>
            <a:ext cx="265175" cy="274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7094" y="3251961"/>
            <a:ext cx="265175" cy="27432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7094" y="4088333"/>
            <a:ext cx="265175" cy="2746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93673" y="1329309"/>
            <a:ext cx="6880859" cy="4121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Deadlock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can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arise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if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four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conditions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hold</a:t>
            </a:r>
            <a:r>
              <a:rPr sz="2000" spc="-10" dirty="0">
                <a:latin typeface="Arial MT"/>
                <a:cs typeface="Arial MT"/>
              </a:rPr>
              <a:t> simultaneously.</a:t>
            </a:r>
            <a:endParaRPr sz="2000" dirty="0">
              <a:latin typeface="Arial MT"/>
              <a:cs typeface="Arial MT"/>
            </a:endParaRPr>
          </a:p>
          <a:p>
            <a:pPr marL="836294" marR="258445">
              <a:lnSpc>
                <a:spcPts val="1939"/>
              </a:lnSpc>
              <a:spcBef>
                <a:spcPts val="1575"/>
              </a:spcBef>
              <a:tabLst>
                <a:tab pos="2893695" algn="l"/>
              </a:tabLst>
            </a:pPr>
            <a:r>
              <a:rPr sz="1800" b="1" dirty="0">
                <a:latin typeface="Arial"/>
                <a:cs typeface="Arial"/>
              </a:rPr>
              <a:t>Mutual</a:t>
            </a:r>
            <a:r>
              <a:rPr sz="1800" b="1" spc="-5" dirty="0">
                <a:latin typeface="Arial"/>
                <a:cs typeface="Arial"/>
              </a:rPr>
              <a:t> exclusion:	</a:t>
            </a:r>
            <a:r>
              <a:rPr sz="1800" spc="-5" dirty="0">
                <a:latin typeface="Arial MT"/>
                <a:cs typeface="Arial MT"/>
              </a:rPr>
              <a:t>only one process at </a:t>
            </a:r>
            <a:r>
              <a:rPr sz="1800" dirty="0">
                <a:latin typeface="Arial MT"/>
                <a:cs typeface="Arial MT"/>
              </a:rPr>
              <a:t>a time can </a:t>
            </a:r>
            <a:r>
              <a:rPr sz="1800" spc="-5" dirty="0">
                <a:latin typeface="Arial MT"/>
                <a:cs typeface="Arial MT"/>
              </a:rPr>
              <a:t>use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endParaRPr sz="1800" dirty="0">
              <a:latin typeface="Arial MT"/>
              <a:cs typeface="Arial MT"/>
            </a:endParaRPr>
          </a:p>
          <a:p>
            <a:pPr marL="836294" marR="130810">
              <a:lnSpc>
                <a:spcPct val="90100"/>
              </a:lnSpc>
              <a:spcBef>
                <a:spcPts val="730"/>
              </a:spcBef>
            </a:pPr>
            <a:r>
              <a:rPr sz="1800" b="1" spc="-5" dirty="0">
                <a:latin typeface="Arial"/>
                <a:cs typeface="Arial"/>
              </a:rPr>
              <a:t>Hold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and </a:t>
            </a:r>
            <a:r>
              <a:rPr sz="1800" b="1" spc="5" dirty="0">
                <a:latin typeface="Arial"/>
                <a:cs typeface="Arial"/>
              </a:rPr>
              <a:t>wait:</a:t>
            </a:r>
            <a:r>
              <a:rPr sz="1800" b="1" spc="47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holding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least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one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waiting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5" dirty="0">
                <a:latin typeface="Arial MT"/>
                <a:cs typeface="Arial MT"/>
              </a:rPr>
              <a:t> acquire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additional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spc="-10" dirty="0">
                <a:latin typeface="Arial MT"/>
                <a:cs typeface="Arial MT"/>
              </a:rPr>
              <a:t>other </a:t>
            </a:r>
            <a:r>
              <a:rPr sz="1800" spc="-5" dirty="0">
                <a:latin typeface="Arial MT"/>
                <a:cs typeface="Arial MT"/>
              </a:rPr>
              <a:t> processes</a:t>
            </a:r>
            <a:endParaRPr sz="1800" dirty="0">
              <a:latin typeface="Arial MT"/>
              <a:cs typeface="Arial MT"/>
            </a:endParaRPr>
          </a:p>
          <a:p>
            <a:pPr marL="836294" marR="158115">
              <a:lnSpc>
                <a:spcPts val="1939"/>
              </a:lnSpc>
              <a:spcBef>
                <a:spcPts val="785"/>
              </a:spcBef>
              <a:tabLst>
                <a:tab pos="2653030" algn="l"/>
              </a:tabLst>
            </a:pPr>
            <a:r>
              <a:rPr sz="1800" b="1" spc="-5" dirty="0">
                <a:latin typeface="Arial"/>
                <a:cs typeface="Arial"/>
              </a:rPr>
              <a:t>No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preemption:	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resource</a:t>
            </a:r>
            <a:r>
              <a:rPr sz="1800" dirty="0">
                <a:latin typeface="Arial MT"/>
                <a:cs typeface="Arial MT"/>
              </a:rPr>
              <a:t> can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released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only </a:t>
            </a:r>
            <a:r>
              <a:rPr sz="1800" spc="-5" dirty="0">
                <a:latin typeface="Arial MT"/>
                <a:cs typeface="Arial MT"/>
              </a:rPr>
              <a:t> voluntarily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5" dirty="0">
                <a:latin typeface="Arial MT"/>
                <a:cs typeface="Arial MT"/>
              </a:rPr>
              <a:t> process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holding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after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u="sng" spc="5" dirty="0">
                <a:uFill>
                  <a:solidFill>
                    <a:srgbClr val="FFFF26"/>
                  </a:solidFill>
                </a:uFill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completed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its task</a:t>
            </a:r>
            <a:endParaRPr sz="1800" dirty="0">
              <a:latin typeface="Arial MT"/>
              <a:cs typeface="Arial MT"/>
            </a:endParaRPr>
          </a:p>
          <a:p>
            <a:pPr marL="836294" marR="81280">
              <a:lnSpc>
                <a:spcPts val="1939"/>
              </a:lnSpc>
              <a:spcBef>
                <a:spcPts val="770"/>
              </a:spcBef>
            </a:pPr>
            <a:r>
              <a:rPr sz="1800" b="1" spc="-755" dirty="0">
                <a:latin typeface="Arial"/>
                <a:cs typeface="Arial"/>
              </a:rPr>
              <a:t>C</a:t>
            </a:r>
            <a:r>
              <a:rPr sz="1800" b="1" u="heavy" spc="250" dirty="0">
                <a:uFill>
                  <a:solidFill>
                    <a:srgbClr val="FF00A2"/>
                  </a:solidFill>
                </a:uFill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ircular </a:t>
            </a:r>
            <a:r>
              <a:rPr sz="1800" b="1" spc="5" dirty="0">
                <a:latin typeface="Arial"/>
                <a:cs typeface="Arial"/>
              </a:rPr>
              <a:t>wait: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there </a:t>
            </a:r>
            <a:r>
              <a:rPr sz="1800" spc="-10" dirty="0">
                <a:latin typeface="Arial MT"/>
                <a:cs typeface="Arial MT"/>
              </a:rPr>
              <a:t>exists </a:t>
            </a:r>
            <a:r>
              <a:rPr sz="1800" dirty="0">
                <a:latin typeface="Arial MT"/>
                <a:cs typeface="Arial MT"/>
              </a:rPr>
              <a:t>a set </a:t>
            </a:r>
            <a:r>
              <a:rPr sz="1800" spc="-5" dirty="0">
                <a:latin typeface="Arial MT"/>
                <a:cs typeface="Arial MT"/>
              </a:rPr>
              <a:t>{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1</a:t>
            </a:r>
            <a:r>
              <a:rPr sz="1800" spc="-5" dirty="0">
                <a:latin typeface="Arial MT"/>
                <a:cs typeface="Arial MT"/>
              </a:rPr>
              <a:t>, …,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</a:t>
            </a:r>
            <a:r>
              <a:rPr sz="1800" spc="-5" dirty="0">
                <a:latin typeface="Arial MT"/>
                <a:cs typeface="Arial MT"/>
              </a:rPr>
              <a:t>} of </a:t>
            </a:r>
            <a:r>
              <a:rPr sz="1800" spc="-15" dirty="0">
                <a:latin typeface="Arial MT"/>
                <a:cs typeface="Arial MT"/>
              </a:rPr>
              <a:t>waiting 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such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waiting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held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1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1</a:t>
            </a:r>
            <a:r>
              <a:rPr sz="1800" spc="225" baseline="-20833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waiting</a:t>
            </a:r>
            <a:r>
              <a:rPr sz="1800" spc="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held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endParaRPr sz="1800" dirty="0">
              <a:latin typeface="Arial MT"/>
              <a:cs typeface="Arial MT"/>
            </a:endParaRPr>
          </a:p>
          <a:p>
            <a:pPr marL="836294">
              <a:lnSpc>
                <a:spcPts val="2050"/>
              </a:lnSpc>
              <a:spcBef>
                <a:spcPts val="520"/>
              </a:spcBef>
            </a:pP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2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…,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n</a:t>
            </a:r>
            <a:r>
              <a:rPr sz="1800" spc="-7" baseline="-20833" dirty="0">
                <a:latin typeface="Arial MT"/>
                <a:cs typeface="Arial MT"/>
              </a:rPr>
              <a:t>–1</a:t>
            </a:r>
            <a:r>
              <a:rPr sz="1800" spc="195" baseline="-20833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 </a:t>
            </a:r>
            <a:r>
              <a:rPr sz="1800" spc="-10" dirty="0">
                <a:latin typeface="Arial MT"/>
                <a:cs typeface="Arial MT"/>
              </a:rPr>
              <a:t>waiting</a:t>
            </a:r>
            <a:r>
              <a:rPr sz="1800" spc="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that</a:t>
            </a:r>
            <a:r>
              <a:rPr sz="1800" spc="-5" dirty="0">
                <a:latin typeface="Arial MT"/>
                <a:cs typeface="Arial MT"/>
              </a:rPr>
              <a:t> is held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endParaRPr sz="1800" dirty="0">
              <a:latin typeface="Arial MT"/>
              <a:cs typeface="Arial MT"/>
            </a:endParaRPr>
          </a:p>
          <a:p>
            <a:pPr marL="836294">
              <a:lnSpc>
                <a:spcPts val="2050"/>
              </a:lnSpc>
            </a:pP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n</a:t>
            </a:r>
            <a:r>
              <a:rPr sz="1800" spc="-5" dirty="0">
                <a:latin typeface="Arial MT"/>
                <a:cs typeface="Arial MT"/>
              </a:rPr>
              <a:t>, and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</a:t>
            </a:r>
            <a:r>
              <a:rPr sz="1800" spc="240" baseline="-20833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waiting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 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resource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held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spc="-7" baseline="-20833" dirty="0">
                <a:latin typeface="Arial MT"/>
                <a:cs typeface="Arial MT"/>
              </a:rPr>
              <a:t>0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0727" y="5949696"/>
            <a:ext cx="3235960" cy="572593"/>
          </a:xfrm>
          <a:prstGeom prst="rect">
            <a:avLst/>
          </a:prstGeom>
          <a:ln w="9525">
            <a:solidFill>
              <a:srgbClr val="FF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1440">
              <a:lnSpc>
                <a:spcPts val="2135"/>
              </a:lnSpc>
              <a:spcBef>
                <a:spcPts val="190"/>
              </a:spcBef>
            </a:pPr>
            <a:r>
              <a:rPr sz="2400" baseline="1543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simultaneously : </a:t>
            </a:r>
            <a:r>
              <a:rPr sz="2400" baseline="1543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เกิดข</a:t>
            </a:r>
            <a:r>
              <a:rPr sz="2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้</a:t>
            </a:r>
            <a:r>
              <a:rPr sz="2400" baseline="1543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ึนในเวลาเดียวก</a:t>
            </a:r>
            <a:r>
              <a:rPr lang="th-TH" sz="2400" baseline="1543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ั</a:t>
            </a:r>
            <a:r>
              <a:rPr sz="2400" baseline="1543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</a:t>
            </a:r>
          </a:p>
          <a:p>
            <a:pPr marL="91440">
              <a:lnSpc>
                <a:spcPts val="2135"/>
              </a:lnSpc>
            </a:pPr>
            <a:r>
              <a:rPr dirty="0">
                <a:latin typeface="TH SarabunPSK" panose="020B0500040200020003" pitchFamily="34" charset="-34"/>
                <a:cs typeface="TH SarabunPSK" panose="020B0500040200020003" pitchFamily="34" charset="-34"/>
              </a:rPr>
              <a:t>voluntarily : </a:t>
            </a:r>
            <a:r>
              <a:rPr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กระท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ำ</a:t>
            </a:r>
            <a:r>
              <a:rPr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เสร็จแล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้</a:t>
            </a:r>
            <a:r>
              <a:rPr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0" name="object 10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6142" y="804880"/>
            <a:ext cx="439820" cy="18560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5973" y="846533"/>
            <a:ext cx="110862" cy="1574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52650" y="784453"/>
            <a:ext cx="411947" cy="2241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0235" y="793217"/>
            <a:ext cx="583082" cy="19002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15698" y="793155"/>
            <a:ext cx="911492" cy="225701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32202" y="836785"/>
            <a:ext cx="732442" cy="18781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58061" y="4732187"/>
            <a:ext cx="126566" cy="128269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7752512" y="5035727"/>
            <a:ext cx="25400" cy="74930"/>
          </a:xfrm>
          <a:custGeom>
            <a:avLst/>
            <a:gdLst/>
            <a:ahLst/>
            <a:cxnLst/>
            <a:rect l="l" t="t" r="r" b="b"/>
            <a:pathLst>
              <a:path w="25400" h="74929">
                <a:moveTo>
                  <a:pt x="19862" y="6477"/>
                </a:moveTo>
                <a:lnTo>
                  <a:pt x="16725" y="2235"/>
                </a:lnTo>
                <a:lnTo>
                  <a:pt x="15430" y="1346"/>
                </a:lnTo>
                <a:lnTo>
                  <a:pt x="11849" y="381"/>
                </a:lnTo>
                <a:lnTo>
                  <a:pt x="9639" y="0"/>
                </a:lnTo>
                <a:lnTo>
                  <a:pt x="3327" y="914"/>
                </a:lnTo>
                <a:lnTo>
                  <a:pt x="0" y="4597"/>
                </a:lnTo>
                <a:lnTo>
                  <a:pt x="1447" y="13081"/>
                </a:lnTo>
                <a:lnTo>
                  <a:pt x="8788" y="17322"/>
                </a:lnTo>
                <a:lnTo>
                  <a:pt x="11163" y="18681"/>
                </a:lnTo>
                <a:lnTo>
                  <a:pt x="14185" y="17881"/>
                </a:lnTo>
                <a:lnTo>
                  <a:pt x="16002" y="14732"/>
                </a:lnTo>
                <a:lnTo>
                  <a:pt x="16230" y="13843"/>
                </a:lnTo>
                <a:lnTo>
                  <a:pt x="16217" y="12941"/>
                </a:lnTo>
                <a:lnTo>
                  <a:pt x="19227" y="10718"/>
                </a:lnTo>
                <a:lnTo>
                  <a:pt x="19862" y="6477"/>
                </a:lnTo>
                <a:close/>
              </a:path>
              <a:path w="25400" h="74929">
                <a:moveTo>
                  <a:pt x="21145" y="42506"/>
                </a:moveTo>
                <a:lnTo>
                  <a:pt x="21056" y="38506"/>
                </a:lnTo>
                <a:lnTo>
                  <a:pt x="16535" y="34188"/>
                </a:lnTo>
                <a:lnTo>
                  <a:pt x="13525" y="33794"/>
                </a:lnTo>
                <a:lnTo>
                  <a:pt x="1714" y="40335"/>
                </a:lnTo>
                <a:lnTo>
                  <a:pt x="431" y="44805"/>
                </a:lnTo>
                <a:lnTo>
                  <a:pt x="4356" y="51904"/>
                </a:lnTo>
                <a:lnTo>
                  <a:pt x="8826" y="53187"/>
                </a:lnTo>
                <a:lnTo>
                  <a:pt x="13030" y="50850"/>
                </a:lnTo>
                <a:lnTo>
                  <a:pt x="13614" y="50406"/>
                </a:lnTo>
                <a:lnTo>
                  <a:pt x="21145" y="42506"/>
                </a:lnTo>
                <a:close/>
              </a:path>
              <a:path w="25400" h="74929">
                <a:moveTo>
                  <a:pt x="25273" y="63131"/>
                </a:moveTo>
                <a:lnTo>
                  <a:pt x="22948" y="59575"/>
                </a:lnTo>
                <a:lnTo>
                  <a:pt x="16357" y="58204"/>
                </a:lnTo>
                <a:lnTo>
                  <a:pt x="13347" y="59639"/>
                </a:lnTo>
                <a:lnTo>
                  <a:pt x="10172" y="65849"/>
                </a:lnTo>
                <a:lnTo>
                  <a:pt x="10007" y="70777"/>
                </a:lnTo>
                <a:lnTo>
                  <a:pt x="14528" y="73660"/>
                </a:lnTo>
                <a:lnTo>
                  <a:pt x="15405" y="73964"/>
                </a:lnTo>
                <a:lnTo>
                  <a:pt x="20739" y="74574"/>
                </a:lnTo>
                <a:lnTo>
                  <a:pt x="23710" y="70624"/>
                </a:lnTo>
                <a:lnTo>
                  <a:pt x="25273" y="63131"/>
                </a:lnTo>
                <a:close/>
              </a:path>
            </a:pathLst>
          </a:custGeom>
          <a:solidFill>
            <a:srgbClr val="FF00A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361799" y="4805998"/>
            <a:ext cx="293310" cy="361901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45951" y="5240244"/>
            <a:ext cx="272035" cy="320835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21577" y="5204529"/>
            <a:ext cx="528628" cy="357506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70426" y="4781806"/>
            <a:ext cx="276743" cy="177800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2988195" y="6413779"/>
            <a:ext cx="60325" cy="41275"/>
          </a:xfrm>
          <a:custGeom>
            <a:avLst/>
            <a:gdLst/>
            <a:ahLst/>
            <a:cxnLst/>
            <a:rect l="l" t="t" r="r" b="b"/>
            <a:pathLst>
              <a:path w="60325" h="41275">
                <a:moveTo>
                  <a:pt x="25857" y="40792"/>
                </a:moveTo>
                <a:lnTo>
                  <a:pt x="21183" y="40982"/>
                </a:lnTo>
                <a:lnTo>
                  <a:pt x="25438" y="41173"/>
                </a:lnTo>
                <a:lnTo>
                  <a:pt x="25857" y="40792"/>
                </a:lnTo>
                <a:close/>
              </a:path>
              <a:path w="60325" h="41275">
                <a:moveTo>
                  <a:pt x="45796" y="11811"/>
                </a:moveTo>
                <a:lnTo>
                  <a:pt x="45542" y="3327"/>
                </a:lnTo>
                <a:lnTo>
                  <a:pt x="42011" y="0"/>
                </a:lnTo>
                <a:lnTo>
                  <a:pt x="37033" y="177"/>
                </a:lnTo>
                <a:lnTo>
                  <a:pt x="5486" y="4165"/>
                </a:lnTo>
                <a:lnTo>
                  <a:pt x="3035" y="7327"/>
                </a:lnTo>
                <a:lnTo>
                  <a:pt x="3873" y="14020"/>
                </a:lnTo>
                <a:lnTo>
                  <a:pt x="6667" y="16421"/>
                </a:lnTo>
                <a:lnTo>
                  <a:pt x="9931" y="16319"/>
                </a:lnTo>
                <a:lnTo>
                  <a:pt x="42468" y="15354"/>
                </a:lnTo>
                <a:lnTo>
                  <a:pt x="45796" y="11811"/>
                </a:lnTo>
                <a:close/>
              </a:path>
              <a:path w="60325" h="41275">
                <a:moveTo>
                  <a:pt x="60109" y="30099"/>
                </a:moveTo>
                <a:lnTo>
                  <a:pt x="58343" y="24904"/>
                </a:lnTo>
                <a:lnTo>
                  <a:pt x="56032" y="23406"/>
                </a:lnTo>
                <a:lnTo>
                  <a:pt x="45567" y="24295"/>
                </a:lnTo>
                <a:lnTo>
                  <a:pt x="37566" y="24866"/>
                </a:lnTo>
                <a:lnTo>
                  <a:pt x="29565" y="25260"/>
                </a:lnTo>
                <a:lnTo>
                  <a:pt x="21551" y="25361"/>
                </a:lnTo>
                <a:lnTo>
                  <a:pt x="26149" y="25565"/>
                </a:lnTo>
                <a:lnTo>
                  <a:pt x="21488" y="25361"/>
                </a:lnTo>
                <a:lnTo>
                  <a:pt x="18732" y="25361"/>
                </a:lnTo>
                <a:lnTo>
                  <a:pt x="18732" y="28790"/>
                </a:lnTo>
                <a:lnTo>
                  <a:pt x="16446" y="31254"/>
                </a:lnTo>
                <a:lnTo>
                  <a:pt x="16484" y="32461"/>
                </a:lnTo>
                <a:lnTo>
                  <a:pt x="16433" y="31267"/>
                </a:lnTo>
                <a:lnTo>
                  <a:pt x="18732" y="28790"/>
                </a:lnTo>
                <a:lnTo>
                  <a:pt x="18732" y="25361"/>
                </a:lnTo>
                <a:lnTo>
                  <a:pt x="18669" y="24714"/>
                </a:lnTo>
                <a:lnTo>
                  <a:pt x="18059" y="24155"/>
                </a:lnTo>
                <a:lnTo>
                  <a:pt x="15443" y="21729"/>
                </a:lnTo>
                <a:lnTo>
                  <a:pt x="15443" y="39230"/>
                </a:lnTo>
                <a:lnTo>
                  <a:pt x="14274" y="37998"/>
                </a:lnTo>
                <a:lnTo>
                  <a:pt x="14351" y="37833"/>
                </a:lnTo>
                <a:lnTo>
                  <a:pt x="14312" y="38023"/>
                </a:lnTo>
                <a:lnTo>
                  <a:pt x="15443" y="39230"/>
                </a:lnTo>
                <a:lnTo>
                  <a:pt x="15443" y="21729"/>
                </a:lnTo>
                <a:lnTo>
                  <a:pt x="14376" y="20726"/>
                </a:lnTo>
                <a:lnTo>
                  <a:pt x="11899" y="20218"/>
                </a:lnTo>
                <a:lnTo>
                  <a:pt x="6781" y="22047"/>
                </a:lnTo>
                <a:lnTo>
                  <a:pt x="3594" y="23317"/>
                </a:lnTo>
                <a:lnTo>
                  <a:pt x="0" y="28702"/>
                </a:lnTo>
                <a:lnTo>
                  <a:pt x="63" y="30099"/>
                </a:lnTo>
                <a:lnTo>
                  <a:pt x="254" y="32461"/>
                </a:lnTo>
                <a:lnTo>
                  <a:pt x="3543" y="36372"/>
                </a:lnTo>
                <a:lnTo>
                  <a:pt x="3632" y="36537"/>
                </a:lnTo>
                <a:lnTo>
                  <a:pt x="4470" y="36957"/>
                </a:lnTo>
                <a:lnTo>
                  <a:pt x="5067" y="37325"/>
                </a:lnTo>
                <a:lnTo>
                  <a:pt x="6337" y="37896"/>
                </a:lnTo>
                <a:lnTo>
                  <a:pt x="6489" y="37960"/>
                </a:lnTo>
                <a:lnTo>
                  <a:pt x="10883" y="40157"/>
                </a:lnTo>
                <a:lnTo>
                  <a:pt x="16154" y="40754"/>
                </a:lnTo>
                <a:lnTo>
                  <a:pt x="16941" y="40779"/>
                </a:lnTo>
                <a:lnTo>
                  <a:pt x="21158" y="40970"/>
                </a:lnTo>
                <a:lnTo>
                  <a:pt x="25857" y="40792"/>
                </a:lnTo>
                <a:lnTo>
                  <a:pt x="58597" y="33172"/>
                </a:lnTo>
                <a:lnTo>
                  <a:pt x="60109" y="30099"/>
                </a:lnTo>
                <a:close/>
              </a:path>
            </a:pathLst>
          </a:custGeom>
          <a:solidFill>
            <a:srgbClr val="D2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7" name="object 4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49955" y="6347194"/>
            <a:ext cx="490172" cy="228591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790580" y="6322215"/>
            <a:ext cx="369709" cy="162394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252395" y="6358868"/>
            <a:ext cx="351569" cy="24689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57928" y="6287860"/>
            <a:ext cx="436395" cy="232674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087498" y="4348498"/>
            <a:ext cx="957618" cy="172351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32758" y="4666056"/>
            <a:ext cx="307627" cy="12696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38609" y="4635308"/>
            <a:ext cx="353708" cy="135136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50738" y="4866854"/>
            <a:ext cx="334177" cy="68016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854387" y="4129436"/>
            <a:ext cx="559144" cy="254057"/>
          </a:xfrm>
          <a:prstGeom prst="rect">
            <a:avLst/>
          </a:prstGeom>
        </p:spPr>
      </p:pic>
      <p:sp>
        <p:nvSpPr>
          <p:cNvPr id="56" name="object 5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E44A9E-9C28-68B1-CC61-DDEB9CBA4F97}"/>
              </a:ext>
            </a:extLst>
          </p:cNvPr>
          <p:cNvSpPr txBox="1"/>
          <p:nvPr/>
        </p:nvSpPr>
        <p:spPr>
          <a:xfrm>
            <a:off x="924329" y="10964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-5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Deadlock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สามารถเกิดขึ้นได้หากมีเงื่อนไขสี่ประการเกิดขึ้นพร้อมกัน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E6BF6D-A609-A3FE-6E15-C5E9FE63087A}"/>
              </a:ext>
            </a:extLst>
          </p:cNvPr>
          <p:cNvSpPr txBox="1"/>
          <p:nvPr/>
        </p:nvSpPr>
        <p:spPr>
          <a:xfrm>
            <a:off x="1611142" y="1595403"/>
            <a:ext cx="679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การยกเว้นร่วมกัน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มีเพียงกระบวนการเดียวในแต่ละครั้งเท่านั้นที่สามารถใช้ทรัพยากรได้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29CDF2E-0201-924D-167C-B7DC37EC909F}"/>
              </a:ext>
            </a:extLst>
          </p:cNvPr>
          <p:cNvSpPr txBox="1"/>
          <p:nvPr/>
        </p:nvSpPr>
        <p:spPr>
          <a:xfrm>
            <a:off x="1561878" y="2184309"/>
            <a:ext cx="793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กดค้างไว้และรอ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กระบวนการที่ถือทรัพยากรอย่างน้อยหนึ่งรายการกำลังรอเพื่อรับทรัพยากรเพิ่มเติมที่กระบวนการอื่นถืออยู่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B27560-310A-EE57-C9C9-3875FBA83F67}"/>
              </a:ext>
            </a:extLst>
          </p:cNvPr>
          <p:cNvSpPr txBox="1"/>
          <p:nvPr/>
        </p:nvSpPr>
        <p:spPr>
          <a:xfrm>
            <a:off x="2960486" y="2834223"/>
            <a:ext cx="6613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ไม่มีการจองล่วงหน้า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ทรัพยากรสามารถถูกปล่อยออกมาโดยสมัครใจโดยกระบวนการที่ถือครอง</a:t>
            </a:r>
            <a:endParaRPr lang="th-TH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ทรัพยากรนั้นเท่านั้น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หลังจากที่กระบวนการนั้นได้เสร็จสิ้นภารกิจแล้ว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3C2EBC1-CED4-E717-C916-AF31B763A4DE}"/>
              </a:ext>
            </a:extLst>
          </p:cNvPr>
          <p:cNvSpPr txBox="1"/>
          <p:nvPr/>
        </p:nvSpPr>
        <p:spPr>
          <a:xfrm>
            <a:off x="2965768" y="5378828"/>
            <a:ext cx="478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การรอแบบวงกลม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มีชุด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{P0, P1, …, P0}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ของกระบวนการรอ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โดยที่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P0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กำลังรอทรัพยากรที่ถือโดย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P1, P1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กำลังรอทรัพยากรที่ถือโดย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P2, …,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Pn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–1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กำลังรอทรัพยากรที่ถือโดย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Pn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P0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กำลังรอทรัพยากรที่ถือโดย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1289" y="296037"/>
            <a:ext cx="52825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Resource-Allocation</a:t>
            </a:r>
            <a:r>
              <a:rPr sz="3200" spc="-95" dirty="0"/>
              <a:t> </a:t>
            </a:r>
            <a:r>
              <a:rPr sz="3200" dirty="0"/>
              <a:t>Graph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5841" y="1859026"/>
            <a:ext cx="265175" cy="274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3042" y="2253742"/>
            <a:ext cx="234695" cy="2438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33042" y="3172967"/>
            <a:ext cx="234695" cy="24383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275841" y="3793235"/>
            <a:ext cx="265430" cy="645160"/>
            <a:chOff x="1275841" y="3793235"/>
            <a:chExt cx="265430" cy="6451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5841" y="3793235"/>
              <a:ext cx="265175" cy="2743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5841" y="4163517"/>
              <a:ext cx="265175" cy="274624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4600" y="1297686"/>
            <a:ext cx="7708265" cy="31989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lang="en-US" sz="2000" dirty="0">
                <a:latin typeface="Arial MT"/>
                <a:cs typeface="Arial MT"/>
              </a:rPr>
              <a:t>A</a:t>
            </a:r>
            <a:r>
              <a:rPr lang="en-US" sz="2000" spc="-120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set</a:t>
            </a:r>
            <a:r>
              <a:rPr lang="en-US" sz="2000" spc="-20" dirty="0">
                <a:latin typeface="Arial MT"/>
                <a:cs typeface="Arial MT"/>
              </a:rPr>
              <a:t> </a:t>
            </a:r>
            <a:r>
              <a:rPr lang="en-US" sz="2000" spc="-5" dirty="0">
                <a:latin typeface="Arial MT"/>
                <a:cs typeface="Arial MT"/>
              </a:rPr>
              <a:t>of</a:t>
            </a:r>
            <a:r>
              <a:rPr lang="en-US" sz="2000" spc="-25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vertices</a:t>
            </a:r>
            <a:r>
              <a:rPr lang="en-US" sz="2000" spc="-25" dirty="0">
                <a:latin typeface="Arial MT"/>
                <a:cs typeface="Arial MT"/>
              </a:rPr>
              <a:t> </a:t>
            </a:r>
            <a:r>
              <a:rPr lang="en-US" sz="2000" i="1" dirty="0">
                <a:latin typeface="Arial MT"/>
                <a:cs typeface="Arial"/>
              </a:rPr>
              <a:t>V</a:t>
            </a:r>
            <a:r>
              <a:rPr lang="en-US" sz="2000" i="1" spc="-10" dirty="0">
                <a:latin typeface="Arial MT"/>
                <a:cs typeface="Arial"/>
              </a:rPr>
              <a:t> </a:t>
            </a:r>
            <a:r>
              <a:rPr lang="en-US" sz="2000" spc="-5" dirty="0">
                <a:latin typeface="Arial MT"/>
                <a:cs typeface="Arial MT"/>
              </a:rPr>
              <a:t>and</a:t>
            </a:r>
            <a:r>
              <a:rPr lang="en-US" sz="2000" spc="-20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a set</a:t>
            </a:r>
            <a:r>
              <a:rPr lang="en-US" sz="2000" spc="-35" dirty="0">
                <a:latin typeface="Arial MT"/>
                <a:cs typeface="Arial MT"/>
              </a:rPr>
              <a:t> </a:t>
            </a:r>
            <a:r>
              <a:rPr lang="en-US" sz="2000" spc="-5" dirty="0">
                <a:latin typeface="Arial MT"/>
                <a:cs typeface="Arial MT"/>
              </a:rPr>
              <a:t>of</a:t>
            </a:r>
            <a:r>
              <a:rPr lang="en-US" sz="2000" spc="-10" dirty="0">
                <a:latin typeface="Arial MT"/>
                <a:cs typeface="Arial MT"/>
              </a:rPr>
              <a:t> </a:t>
            </a:r>
            <a:r>
              <a:rPr lang="en-US" sz="2000" dirty="0">
                <a:latin typeface="Arial MT"/>
                <a:cs typeface="Arial MT"/>
              </a:rPr>
              <a:t>edges</a:t>
            </a:r>
            <a:r>
              <a:rPr lang="en-US" sz="2000" spc="-25" dirty="0">
                <a:latin typeface="Arial MT"/>
                <a:cs typeface="Arial MT"/>
              </a:rPr>
              <a:t> </a:t>
            </a:r>
            <a:r>
              <a:rPr lang="en-US" sz="2000" i="1" spc="-5" dirty="0">
                <a:latin typeface="Arial MT"/>
                <a:cs typeface="Arial"/>
              </a:rPr>
              <a:t>E</a:t>
            </a:r>
            <a:r>
              <a:rPr lang="en-US" sz="2000" spc="-5" dirty="0">
                <a:latin typeface="Arial MT"/>
                <a:cs typeface="Arial MT"/>
              </a:rPr>
              <a:t>.</a:t>
            </a:r>
            <a:endParaRPr lang="en-US"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lang="en-US" sz="1600" dirty="0">
              <a:latin typeface="Arial MT"/>
              <a:cs typeface="Arial MT"/>
            </a:endParaRPr>
          </a:p>
          <a:p>
            <a:pPr marL="774065">
              <a:lnSpc>
                <a:spcPct val="100000"/>
              </a:lnSpc>
            </a:pPr>
            <a:r>
              <a:rPr lang="en-US" sz="1800" dirty="0">
                <a:latin typeface="Arial MT"/>
                <a:cs typeface="Arial MT"/>
              </a:rPr>
              <a:t>V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is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partitioned</a:t>
            </a:r>
            <a:r>
              <a:rPr lang="en-US" sz="180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into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15" dirty="0">
                <a:latin typeface="Arial MT"/>
                <a:cs typeface="Arial MT"/>
              </a:rPr>
              <a:t>two</a:t>
            </a:r>
            <a:r>
              <a:rPr lang="en-US" sz="1800" spc="25" dirty="0">
                <a:latin typeface="Arial MT"/>
                <a:cs typeface="Arial MT"/>
              </a:rPr>
              <a:t> </a:t>
            </a:r>
            <a:r>
              <a:rPr lang="en-US" sz="1800" spc="-10" dirty="0">
                <a:latin typeface="Arial MT"/>
                <a:cs typeface="Arial MT"/>
              </a:rPr>
              <a:t>types:</a:t>
            </a:r>
            <a:endParaRPr lang="en-US" sz="1800" dirty="0">
              <a:latin typeface="Arial MT"/>
              <a:cs typeface="Arial MT"/>
            </a:endParaRPr>
          </a:p>
          <a:p>
            <a:pPr marL="1174750" marR="93980">
              <a:lnSpc>
                <a:spcPct val="100000"/>
              </a:lnSpc>
              <a:spcBef>
                <a:spcPts val="760"/>
              </a:spcBef>
            </a:pPr>
            <a:r>
              <a:rPr lang="en-US" sz="1800" i="1" dirty="0">
                <a:latin typeface="Arial MT"/>
                <a:cs typeface="Arial"/>
              </a:rPr>
              <a:t>P</a:t>
            </a:r>
            <a:r>
              <a:rPr lang="en-US" sz="1800" i="1" spc="5" dirty="0">
                <a:latin typeface="Arial MT"/>
                <a:cs typeface="Arial"/>
              </a:rPr>
              <a:t> </a:t>
            </a:r>
            <a:r>
              <a:rPr lang="en-US" sz="1800" dirty="0">
                <a:latin typeface="Arial MT"/>
                <a:cs typeface="Arial MT"/>
              </a:rPr>
              <a:t>= </a:t>
            </a:r>
            <a:r>
              <a:rPr lang="en-US" sz="1800" spc="-5" dirty="0">
                <a:latin typeface="Arial MT"/>
                <a:cs typeface="Arial MT"/>
              </a:rPr>
              <a:t>{</a:t>
            </a:r>
            <a:r>
              <a:rPr lang="en-US" sz="1800" i="1" spc="-5" dirty="0">
                <a:latin typeface="Arial MT"/>
                <a:cs typeface="Arial"/>
              </a:rPr>
              <a:t>P</a:t>
            </a:r>
            <a:r>
              <a:rPr lang="en-US" sz="1800" spc="-7" baseline="-20833" dirty="0">
                <a:latin typeface="Arial MT"/>
                <a:cs typeface="Arial MT"/>
              </a:rPr>
              <a:t>1</a:t>
            </a:r>
            <a:r>
              <a:rPr lang="en-US" sz="1800" spc="-5" dirty="0">
                <a:latin typeface="Arial MT"/>
                <a:cs typeface="Arial MT"/>
              </a:rPr>
              <a:t>,</a:t>
            </a:r>
            <a:r>
              <a:rPr lang="en-US" sz="1800" spc="-20" dirty="0">
                <a:latin typeface="Arial MT"/>
                <a:cs typeface="Arial MT"/>
              </a:rPr>
              <a:t> </a:t>
            </a:r>
            <a:r>
              <a:rPr lang="en-US" sz="1800" i="1" spc="-5" dirty="0">
                <a:latin typeface="Arial MT"/>
                <a:cs typeface="Arial"/>
              </a:rPr>
              <a:t>P</a:t>
            </a:r>
            <a:r>
              <a:rPr lang="en-US" sz="1800" spc="-7" baseline="-20833" dirty="0">
                <a:latin typeface="Arial MT"/>
                <a:cs typeface="Arial MT"/>
              </a:rPr>
              <a:t>2</a:t>
            </a:r>
            <a:r>
              <a:rPr lang="en-US" sz="1800" spc="-5" dirty="0">
                <a:latin typeface="Arial MT"/>
                <a:cs typeface="Arial MT"/>
              </a:rPr>
              <a:t>, </a:t>
            </a:r>
            <a:r>
              <a:rPr lang="en-US" sz="1800" dirty="0">
                <a:latin typeface="Arial MT"/>
                <a:cs typeface="Arial MT"/>
              </a:rPr>
              <a:t>…,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i="1" spc="-5" dirty="0" err="1">
                <a:latin typeface="Arial MT"/>
                <a:cs typeface="Arial"/>
              </a:rPr>
              <a:t>P</a:t>
            </a:r>
            <a:r>
              <a:rPr lang="en-US" sz="1800" i="1" spc="-7" baseline="-20833" dirty="0" err="1">
                <a:latin typeface="Arial MT"/>
                <a:cs typeface="Arial"/>
              </a:rPr>
              <a:t>n</a:t>
            </a:r>
            <a:r>
              <a:rPr lang="en-US" sz="1800" spc="-5" dirty="0">
                <a:latin typeface="Arial MT"/>
                <a:cs typeface="Arial MT"/>
              </a:rPr>
              <a:t>},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set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consisting</a:t>
            </a:r>
            <a:r>
              <a:rPr lang="en-US" sz="1800" spc="2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of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all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processes</a:t>
            </a:r>
            <a:r>
              <a:rPr lang="en-US" sz="1800" spc="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in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the </a:t>
            </a:r>
            <a:r>
              <a:rPr lang="en-US" sz="1800" spc="-49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system</a:t>
            </a:r>
            <a:endParaRPr lang="en-US"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2500" dirty="0">
              <a:latin typeface="Arial MT"/>
              <a:cs typeface="Arial MT"/>
            </a:endParaRPr>
          </a:p>
          <a:p>
            <a:pPr marL="1174750" marR="304800">
              <a:lnSpc>
                <a:spcPct val="100000"/>
              </a:lnSpc>
            </a:pPr>
            <a:r>
              <a:rPr lang="en-US" sz="1800" i="1" dirty="0">
                <a:latin typeface="Arial MT"/>
                <a:cs typeface="Arial"/>
              </a:rPr>
              <a:t>R</a:t>
            </a:r>
            <a:r>
              <a:rPr lang="en-US" sz="1800" i="1" spc="-5" dirty="0">
                <a:latin typeface="Arial MT"/>
                <a:cs typeface="Arial"/>
              </a:rPr>
              <a:t> </a:t>
            </a:r>
            <a:r>
              <a:rPr lang="en-US" sz="1800" dirty="0">
                <a:latin typeface="Arial MT"/>
                <a:cs typeface="Arial MT"/>
              </a:rPr>
              <a:t>= </a:t>
            </a:r>
            <a:r>
              <a:rPr lang="en-US" sz="1800" spc="-5" dirty="0">
                <a:latin typeface="Arial MT"/>
                <a:cs typeface="Arial MT"/>
              </a:rPr>
              <a:t>{</a:t>
            </a:r>
            <a:r>
              <a:rPr lang="en-US" sz="1800" i="1" spc="-5" dirty="0">
                <a:latin typeface="Arial MT"/>
                <a:cs typeface="Arial"/>
              </a:rPr>
              <a:t>R</a:t>
            </a:r>
            <a:r>
              <a:rPr lang="en-US" sz="1800" spc="-7" baseline="-20833" dirty="0">
                <a:latin typeface="Arial MT"/>
                <a:cs typeface="Arial MT"/>
              </a:rPr>
              <a:t>1</a:t>
            </a:r>
            <a:r>
              <a:rPr lang="en-US" sz="1800" spc="-5" dirty="0">
                <a:latin typeface="Arial MT"/>
                <a:cs typeface="Arial MT"/>
              </a:rPr>
              <a:t>, </a:t>
            </a:r>
            <a:r>
              <a:rPr lang="en-US" sz="1800" i="1" spc="-5" dirty="0">
                <a:latin typeface="Arial MT"/>
                <a:cs typeface="Arial"/>
              </a:rPr>
              <a:t>R</a:t>
            </a:r>
            <a:r>
              <a:rPr lang="en-US" sz="1800" spc="-7" baseline="-20833" dirty="0">
                <a:latin typeface="Arial MT"/>
                <a:cs typeface="Arial MT"/>
              </a:rPr>
              <a:t>2</a:t>
            </a:r>
            <a:r>
              <a:rPr lang="en-US" sz="1800" spc="-5" dirty="0">
                <a:latin typeface="Arial MT"/>
                <a:cs typeface="Arial MT"/>
              </a:rPr>
              <a:t>, </a:t>
            </a:r>
            <a:r>
              <a:rPr lang="en-US" sz="1800" dirty="0">
                <a:latin typeface="Arial MT"/>
                <a:cs typeface="Arial MT"/>
              </a:rPr>
              <a:t>…,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i="1" spc="-10" dirty="0">
                <a:latin typeface="Arial MT"/>
                <a:cs typeface="Arial"/>
              </a:rPr>
              <a:t>R</a:t>
            </a:r>
            <a:r>
              <a:rPr lang="en-US" sz="1800" i="1" spc="-15" baseline="-20833" dirty="0">
                <a:latin typeface="Arial MT"/>
                <a:cs typeface="Arial"/>
              </a:rPr>
              <a:t>m</a:t>
            </a:r>
            <a:r>
              <a:rPr lang="en-US" sz="1800" spc="-10" dirty="0">
                <a:latin typeface="Arial MT"/>
                <a:cs typeface="Arial MT"/>
              </a:rPr>
              <a:t>},</a:t>
            </a:r>
            <a:r>
              <a:rPr lang="en-US" sz="1800" spc="1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5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set </a:t>
            </a:r>
            <a:r>
              <a:rPr lang="en-US" sz="1800" spc="-5" dirty="0">
                <a:latin typeface="Arial MT"/>
                <a:cs typeface="Arial MT"/>
              </a:rPr>
              <a:t>consisting</a:t>
            </a:r>
            <a:r>
              <a:rPr lang="en-US" sz="1800" spc="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of </a:t>
            </a:r>
            <a:r>
              <a:rPr lang="en-US" sz="1800" spc="5" dirty="0">
                <a:latin typeface="Arial MT"/>
                <a:cs typeface="Arial MT"/>
              </a:rPr>
              <a:t>all</a:t>
            </a:r>
            <a:r>
              <a:rPr lang="en-US" u="sng" spc="-25" dirty="0">
                <a:uFill>
                  <a:solidFill>
                    <a:srgbClr val="FF0000"/>
                  </a:solidFill>
                </a:uFill>
                <a:latin typeface="Arial MT"/>
                <a:cs typeface="Arial MT"/>
              </a:rPr>
              <a:t> </a:t>
            </a:r>
            <a:r>
              <a:rPr lang="en-US" dirty="0">
                <a:latin typeface="Arial MT"/>
              </a:rPr>
              <a:t>resource </a:t>
            </a:r>
            <a:r>
              <a:rPr lang="en-US" sz="1800" spc="-10" dirty="0">
                <a:latin typeface="Arial MT"/>
                <a:cs typeface="Arial MT"/>
              </a:rPr>
              <a:t>types</a:t>
            </a:r>
            <a:r>
              <a:rPr lang="en-US" sz="1800" spc="2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in </a:t>
            </a:r>
            <a:r>
              <a:rPr lang="en-US" sz="1800" spc="-490" dirty="0">
                <a:latin typeface="Arial MT"/>
                <a:cs typeface="Arial MT"/>
              </a:rPr>
              <a:t> </a:t>
            </a:r>
            <a:r>
              <a:rPr lang="en-US" sz="1800" dirty="0">
                <a:latin typeface="Arial MT"/>
                <a:cs typeface="Arial MT"/>
              </a:rPr>
              <a:t>the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system</a:t>
            </a:r>
            <a:endParaRPr lang="en-US" sz="1800" dirty="0">
              <a:latin typeface="Arial MT"/>
              <a:cs typeface="Arial MT"/>
            </a:endParaRPr>
          </a:p>
          <a:p>
            <a:pPr marL="774065">
              <a:lnSpc>
                <a:spcPct val="100000"/>
              </a:lnSpc>
              <a:spcBef>
                <a:spcPts val="755"/>
              </a:spcBef>
            </a:pPr>
            <a:r>
              <a:rPr lang="en-US" sz="1800" spc="-5" dirty="0">
                <a:solidFill>
                  <a:srgbClr val="3366FF"/>
                </a:solidFill>
                <a:latin typeface="Arial MT"/>
                <a:cs typeface="Arial MT"/>
              </a:rPr>
              <a:t>request</a:t>
            </a:r>
            <a:r>
              <a:rPr lang="en-US" sz="1800" spc="5" dirty="0">
                <a:solidFill>
                  <a:srgbClr val="3366FF"/>
                </a:solidFill>
                <a:latin typeface="Arial MT"/>
                <a:cs typeface="Arial MT"/>
              </a:rPr>
              <a:t> </a:t>
            </a:r>
            <a:r>
              <a:rPr lang="en-US" sz="1800" spc="-5" dirty="0">
                <a:solidFill>
                  <a:srgbClr val="3366FF"/>
                </a:solidFill>
                <a:latin typeface="Arial MT"/>
                <a:cs typeface="Arial MT"/>
              </a:rPr>
              <a:t>edge </a:t>
            </a:r>
            <a:r>
              <a:rPr lang="en-US" sz="1800" dirty="0">
                <a:latin typeface="Arial MT"/>
                <a:cs typeface="Arial MT"/>
              </a:rPr>
              <a:t>–</a:t>
            </a:r>
            <a:r>
              <a:rPr lang="en-US" sz="1800" spc="-10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directed edge </a:t>
            </a:r>
            <a:r>
              <a:rPr lang="en-US" sz="1800" i="1" spc="-5" dirty="0">
                <a:latin typeface="Arial MT"/>
                <a:cs typeface="Arial"/>
              </a:rPr>
              <a:t>P</a:t>
            </a:r>
            <a:r>
              <a:rPr lang="en-US" sz="1800" i="1" spc="-7" baseline="-20833" dirty="0">
                <a:latin typeface="Arial MT"/>
                <a:cs typeface="Arial"/>
              </a:rPr>
              <a:t>i</a:t>
            </a:r>
            <a:r>
              <a:rPr lang="en-US" sz="1800" spc="-15" baseline="-20833" dirty="0">
                <a:latin typeface="Arial MT"/>
                <a:cs typeface="Arial MT"/>
              </a:rPr>
              <a:t> </a:t>
            </a:r>
            <a:r>
              <a:rPr lang="en-US" dirty="0"/>
              <a:t>→</a:t>
            </a:r>
            <a:r>
              <a:rPr lang="en-US" sz="1800" spc="40" dirty="0">
                <a:latin typeface="Arial MT"/>
                <a:cs typeface="Times New Roman"/>
              </a:rPr>
              <a:t> </a:t>
            </a:r>
            <a:r>
              <a:rPr lang="en-US" sz="1800" i="1" spc="-5" dirty="0" err="1">
                <a:latin typeface="Arial MT"/>
                <a:cs typeface="Arial"/>
              </a:rPr>
              <a:t>R</a:t>
            </a:r>
            <a:r>
              <a:rPr lang="en-US" sz="1800" i="1" spc="-7" baseline="-20833" dirty="0" err="1">
                <a:latin typeface="Arial MT"/>
                <a:cs typeface="Arial"/>
              </a:rPr>
              <a:t>j</a:t>
            </a:r>
            <a:endParaRPr lang="en-US" sz="1800" baseline="-20833" dirty="0">
              <a:latin typeface="Arial MT"/>
              <a:cs typeface="Arial"/>
            </a:endParaRPr>
          </a:p>
          <a:p>
            <a:pPr marL="774065">
              <a:lnSpc>
                <a:spcPct val="100000"/>
              </a:lnSpc>
              <a:spcBef>
                <a:spcPts val="760"/>
              </a:spcBef>
            </a:pPr>
            <a:r>
              <a:rPr lang="en-US" sz="1800" spc="-5" dirty="0">
                <a:solidFill>
                  <a:srgbClr val="3366FF"/>
                </a:solidFill>
                <a:latin typeface="Arial MT"/>
                <a:cs typeface="Arial MT"/>
              </a:rPr>
              <a:t>assignment</a:t>
            </a:r>
            <a:r>
              <a:rPr lang="en-US" sz="1800" spc="5" dirty="0">
                <a:solidFill>
                  <a:srgbClr val="3366FF"/>
                </a:solidFill>
                <a:latin typeface="Arial MT"/>
                <a:cs typeface="Arial MT"/>
              </a:rPr>
              <a:t> </a:t>
            </a:r>
            <a:r>
              <a:rPr lang="en-US" sz="1800" spc="-5" dirty="0">
                <a:solidFill>
                  <a:srgbClr val="3366FF"/>
                </a:solidFill>
                <a:latin typeface="Arial MT"/>
                <a:cs typeface="Arial MT"/>
              </a:rPr>
              <a:t>edge </a:t>
            </a:r>
            <a:r>
              <a:rPr lang="en-US" sz="1800" dirty="0">
                <a:latin typeface="Arial MT"/>
                <a:cs typeface="Arial MT"/>
              </a:rPr>
              <a:t>–</a:t>
            </a:r>
            <a:r>
              <a:rPr lang="en-US" sz="1800" spc="-15" dirty="0">
                <a:latin typeface="Arial MT"/>
                <a:cs typeface="Arial MT"/>
              </a:rPr>
              <a:t> </a:t>
            </a:r>
            <a:r>
              <a:rPr lang="en-US" sz="1800" spc="-5" dirty="0">
                <a:latin typeface="Arial MT"/>
                <a:cs typeface="Arial MT"/>
              </a:rPr>
              <a:t>directed edge </a:t>
            </a:r>
            <a:r>
              <a:rPr lang="en-US" sz="1800" i="1" spc="-5" dirty="0" err="1">
                <a:latin typeface="Arial MT"/>
                <a:cs typeface="Arial"/>
              </a:rPr>
              <a:t>R</a:t>
            </a:r>
            <a:r>
              <a:rPr lang="en-US" sz="1800" i="1" spc="-7" baseline="-20833" dirty="0" err="1">
                <a:latin typeface="Arial MT"/>
                <a:cs typeface="Arial"/>
              </a:rPr>
              <a:t>j</a:t>
            </a:r>
            <a:r>
              <a:rPr lang="en-US" sz="1800" i="1" spc="232" baseline="-20833" dirty="0">
                <a:latin typeface="Arial MT"/>
                <a:cs typeface="Arial"/>
              </a:rPr>
              <a:t> </a:t>
            </a:r>
            <a:r>
              <a:rPr lang="en-US" dirty="0"/>
              <a:t>→</a:t>
            </a:r>
            <a:r>
              <a:rPr lang="en-US" sz="1800" spc="45" dirty="0">
                <a:latin typeface="Arial MT"/>
                <a:cs typeface="Times New Roman"/>
              </a:rPr>
              <a:t> </a:t>
            </a:r>
            <a:r>
              <a:rPr lang="en-US" sz="1800" i="1" spc="-5" dirty="0">
                <a:latin typeface="Arial MT"/>
                <a:cs typeface="Arial"/>
              </a:rPr>
              <a:t>P</a:t>
            </a:r>
            <a:r>
              <a:rPr lang="en-US" sz="1800" i="1" spc="-7" baseline="-20833" dirty="0">
                <a:latin typeface="Arial MT"/>
                <a:cs typeface="Arial"/>
              </a:rPr>
              <a:t>i</a:t>
            </a:r>
            <a:endParaRPr lang="en-US" sz="1800" baseline="-20833" dirty="0">
              <a:latin typeface="Arial MT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11" name="object 11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7589" y="917588"/>
            <a:ext cx="1480606" cy="192841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99574" y="3930425"/>
            <a:ext cx="117939" cy="14969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28446" y="3934171"/>
            <a:ext cx="473689" cy="15207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16069" y="3932731"/>
            <a:ext cx="108596" cy="1502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04224" y="4362157"/>
            <a:ext cx="109791" cy="14929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00424" y="4385538"/>
            <a:ext cx="74015" cy="8666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269484" y="4318110"/>
            <a:ext cx="1013968" cy="192658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50004" y="4302273"/>
            <a:ext cx="46785" cy="12981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511041" y="4352193"/>
            <a:ext cx="94631" cy="8347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712820" y="4334202"/>
            <a:ext cx="74312" cy="105854"/>
          </a:xfrm>
          <a:prstGeom prst="rect">
            <a:avLst/>
          </a:prstGeom>
        </p:spPr>
      </p:pic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FFB307-EA8E-007F-AA65-EC891A7D128C}"/>
              </a:ext>
            </a:extLst>
          </p:cNvPr>
          <p:cNvSpPr txBox="1"/>
          <p:nvPr/>
        </p:nvSpPr>
        <p:spPr>
          <a:xfrm>
            <a:off x="844600" y="10431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ชุดของจุดยอด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V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และชุดของขอบ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FE62EA-E3D2-8BD8-DCCF-D788A4CDF6A8}"/>
              </a:ext>
            </a:extLst>
          </p:cNvPr>
          <p:cNvSpPr txBox="1"/>
          <p:nvPr/>
        </p:nvSpPr>
        <p:spPr>
          <a:xfrm>
            <a:off x="1488858" y="158246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แบ่งออกเป็นสองประเภท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9FDF49-3C78-8B3D-38E8-3AF703CB145C}"/>
              </a:ext>
            </a:extLst>
          </p:cNvPr>
          <p:cNvSpPr txBox="1"/>
          <p:nvPr/>
        </p:nvSpPr>
        <p:spPr>
          <a:xfrm>
            <a:off x="2475062" y="2032454"/>
            <a:ext cx="6884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 = {P1, P2, …,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Pn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}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ซึ่งเป็นเซตที่ประกอบด้วยกระบวนการทั้งหมดในระบบ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86E7F7-D15A-555B-3377-B3AE6FEE733B}"/>
              </a:ext>
            </a:extLst>
          </p:cNvPr>
          <p:cNvSpPr txBox="1"/>
          <p:nvPr/>
        </p:nvSpPr>
        <p:spPr>
          <a:xfrm>
            <a:off x="1967737" y="2836015"/>
            <a:ext cx="7618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 = {R1, R2, …, Rm} </a:t>
            </a:r>
            <a:r>
              <a:rPr lang="th-TH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ชุดที่ประกอบด้วยทรัพยากรทุกประเภทในระบบ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E2DACD-2D1C-6B4B-E011-80C76BED3BA4}"/>
              </a:ext>
            </a:extLst>
          </p:cNvPr>
          <p:cNvSpPr txBox="1"/>
          <p:nvPr/>
        </p:nvSpPr>
        <p:spPr>
          <a:xfrm>
            <a:off x="2301896" y="3604743"/>
            <a:ext cx="4793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ขอบคำขอ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ขอบกำกับ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Pi →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445FED-88FF-E296-28B7-354F0EF6AF29}"/>
              </a:ext>
            </a:extLst>
          </p:cNvPr>
          <p:cNvSpPr txBox="1"/>
          <p:nvPr/>
        </p:nvSpPr>
        <p:spPr>
          <a:xfrm>
            <a:off x="2279184" y="3978014"/>
            <a:ext cx="4793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ขอบการมอบหมาย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–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ขอบกำกับ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→ Pi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7393EF4-91C7-34E1-395B-7DC63294D38C}"/>
              </a:ext>
            </a:extLst>
          </p:cNvPr>
          <p:cNvSpPr txBox="1"/>
          <p:nvPr/>
        </p:nvSpPr>
        <p:spPr>
          <a:xfrm>
            <a:off x="1871171" y="11402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กราฟการจัดสรรทรัพยากร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1130" y="296037"/>
            <a:ext cx="67024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/>
              <a:t>Resource-Allocation</a:t>
            </a:r>
            <a:r>
              <a:rPr sz="3200" spc="-65" dirty="0"/>
              <a:t> </a:t>
            </a:r>
            <a:r>
              <a:rPr sz="3200" dirty="0"/>
              <a:t>Graph</a:t>
            </a:r>
            <a:r>
              <a:rPr sz="3200" spc="-55" dirty="0"/>
              <a:t> </a:t>
            </a:r>
            <a:r>
              <a:rPr sz="3200" dirty="0"/>
              <a:t>(Cont.)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1282572"/>
            <a:ext cx="265175" cy="274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28140" y="1260729"/>
            <a:ext cx="85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Arial MT"/>
                <a:cs typeface="Arial MT"/>
              </a:rPr>
              <a:t>Process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2476245"/>
            <a:ext cx="265175" cy="2743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28140" y="2454402"/>
            <a:ext cx="3263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Resource Type </a:t>
            </a:r>
            <a:r>
              <a:rPr sz="1800" spc="-15" dirty="0">
                <a:latin typeface="Arial MT"/>
                <a:cs typeface="Arial MT"/>
              </a:rPr>
              <a:t>with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3587191"/>
            <a:ext cx="265175" cy="27462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02740" y="3565398"/>
            <a:ext cx="2633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P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25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requests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 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endParaRPr sz="1800" baseline="-20833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940" y="4698491"/>
            <a:ext cx="265175" cy="27431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138993" y="1615249"/>
            <a:ext cx="504825" cy="504825"/>
            <a:chOff x="4138993" y="1615249"/>
            <a:chExt cx="504825" cy="504825"/>
          </a:xfrm>
        </p:grpSpPr>
        <p:sp>
          <p:nvSpPr>
            <p:cNvPr id="11" name="object 11"/>
            <p:cNvSpPr/>
            <p:nvPr/>
          </p:nvSpPr>
          <p:spPr>
            <a:xfrm>
              <a:off x="4143755" y="1620011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5031" y="297561"/>
                  </a:lnTo>
                  <a:lnTo>
                    <a:pt x="19460" y="344048"/>
                  </a:lnTo>
                  <a:lnTo>
                    <a:pt x="42293" y="386115"/>
                  </a:lnTo>
                  <a:lnTo>
                    <a:pt x="72532" y="422767"/>
                  </a:lnTo>
                  <a:lnTo>
                    <a:pt x="109184" y="453006"/>
                  </a:lnTo>
                  <a:lnTo>
                    <a:pt x="151251" y="475839"/>
                  </a:lnTo>
                  <a:lnTo>
                    <a:pt x="197738" y="490268"/>
                  </a:lnTo>
                  <a:lnTo>
                    <a:pt x="247650" y="495300"/>
                  </a:lnTo>
                  <a:lnTo>
                    <a:pt x="297561" y="490268"/>
                  </a:lnTo>
                  <a:lnTo>
                    <a:pt x="344048" y="475839"/>
                  </a:lnTo>
                  <a:lnTo>
                    <a:pt x="386115" y="453006"/>
                  </a:lnTo>
                  <a:lnTo>
                    <a:pt x="422767" y="422767"/>
                  </a:lnTo>
                  <a:lnTo>
                    <a:pt x="453006" y="386115"/>
                  </a:lnTo>
                  <a:lnTo>
                    <a:pt x="475839" y="344048"/>
                  </a:lnTo>
                  <a:lnTo>
                    <a:pt x="490268" y="297561"/>
                  </a:lnTo>
                  <a:lnTo>
                    <a:pt x="495300" y="247650"/>
                  </a:lnTo>
                  <a:lnTo>
                    <a:pt x="490268" y="197738"/>
                  </a:lnTo>
                  <a:lnTo>
                    <a:pt x="475839" y="151251"/>
                  </a:lnTo>
                  <a:lnTo>
                    <a:pt x="453006" y="109184"/>
                  </a:lnTo>
                  <a:lnTo>
                    <a:pt x="422767" y="72532"/>
                  </a:lnTo>
                  <a:lnTo>
                    <a:pt x="386115" y="42293"/>
                  </a:lnTo>
                  <a:lnTo>
                    <a:pt x="344048" y="19460"/>
                  </a:lnTo>
                  <a:lnTo>
                    <a:pt x="297561" y="5031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43755" y="1620011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0" y="247650"/>
                  </a:moveTo>
                  <a:lnTo>
                    <a:pt x="5031" y="197738"/>
                  </a:lnTo>
                  <a:lnTo>
                    <a:pt x="19460" y="151251"/>
                  </a:lnTo>
                  <a:lnTo>
                    <a:pt x="42293" y="109184"/>
                  </a:lnTo>
                  <a:lnTo>
                    <a:pt x="72532" y="72533"/>
                  </a:lnTo>
                  <a:lnTo>
                    <a:pt x="109184" y="42293"/>
                  </a:lnTo>
                  <a:lnTo>
                    <a:pt x="151251" y="19461"/>
                  </a:lnTo>
                  <a:lnTo>
                    <a:pt x="197738" y="5031"/>
                  </a:lnTo>
                  <a:lnTo>
                    <a:pt x="247650" y="0"/>
                  </a:lnTo>
                  <a:lnTo>
                    <a:pt x="297561" y="5031"/>
                  </a:lnTo>
                  <a:lnTo>
                    <a:pt x="344048" y="19461"/>
                  </a:lnTo>
                  <a:lnTo>
                    <a:pt x="386115" y="42293"/>
                  </a:lnTo>
                  <a:lnTo>
                    <a:pt x="422767" y="72533"/>
                  </a:lnTo>
                  <a:lnTo>
                    <a:pt x="453006" y="109184"/>
                  </a:lnTo>
                  <a:lnTo>
                    <a:pt x="475839" y="151251"/>
                  </a:lnTo>
                  <a:lnTo>
                    <a:pt x="490268" y="197738"/>
                  </a:lnTo>
                  <a:lnTo>
                    <a:pt x="495300" y="247650"/>
                  </a:lnTo>
                  <a:lnTo>
                    <a:pt x="490268" y="297562"/>
                  </a:lnTo>
                  <a:lnTo>
                    <a:pt x="475839" y="344049"/>
                  </a:lnTo>
                  <a:lnTo>
                    <a:pt x="453006" y="386116"/>
                  </a:lnTo>
                  <a:lnTo>
                    <a:pt x="422767" y="422767"/>
                  </a:lnTo>
                  <a:lnTo>
                    <a:pt x="386115" y="453007"/>
                  </a:lnTo>
                  <a:lnTo>
                    <a:pt x="344048" y="475839"/>
                  </a:lnTo>
                  <a:lnTo>
                    <a:pt x="297561" y="490269"/>
                  </a:lnTo>
                  <a:lnTo>
                    <a:pt x="247650" y="495300"/>
                  </a:lnTo>
                  <a:lnTo>
                    <a:pt x="197738" y="490269"/>
                  </a:lnTo>
                  <a:lnTo>
                    <a:pt x="151251" y="475839"/>
                  </a:lnTo>
                  <a:lnTo>
                    <a:pt x="109184" y="453007"/>
                  </a:lnTo>
                  <a:lnTo>
                    <a:pt x="72532" y="422767"/>
                  </a:lnTo>
                  <a:lnTo>
                    <a:pt x="42293" y="386116"/>
                  </a:lnTo>
                  <a:lnTo>
                    <a:pt x="19460" y="344049"/>
                  </a:lnTo>
                  <a:lnTo>
                    <a:pt x="5031" y="297562"/>
                  </a:lnTo>
                  <a:lnTo>
                    <a:pt x="0" y="2476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3652837" y="5557837"/>
            <a:ext cx="1241425" cy="504825"/>
            <a:chOff x="3652837" y="5557837"/>
            <a:chExt cx="1241425" cy="504825"/>
          </a:xfrm>
        </p:grpSpPr>
        <p:sp>
          <p:nvSpPr>
            <p:cNvPr id="14" name="object 14"/>
            <p:cNvSpPr/>
            <p:nvPr/>
          </p:nvSpPr>
          <p:spPr>
            <a:xfrm>
              <a:off x="3657600" y="556260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3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5031" y="297561"/>
                  </a:lnTo>
                  <a:lnTo>
                    <a:pt x="19460" y="344049"/>
                  </a:lnTo>
                  <a:lnTo>
                    <a:pt x="42293" y="386116"/>
                  </a:lnTo>
                  <a:lnTo>
                    <a:pt x="72532" y="422767"/>
                  </a:lnTo>
                  <a:lnTo>
                    <a:pt x="109184" y="453007"/>
                  </a:lnTo>
                  <a:lnTo>
                    <a:pt x="151251" y="475839"/>
                  </a:lnTo>
                  <a:lnTo>
                    <a:pt x="197738" y="490269"/>
                  </a:lnTo>
                  <a:lnTo>
                    <a:pt x="247650" y="495300"/>
                  </a:lnTo>
                  <a:lnTo>
                    <a:pt x="297561" y="490269"/>
                  </a:lnTo>
                  <a:lnTo>
                    <a:pt x="344048" y="475839"/>
                  </a:lnTo>
                  <a:lnTo>
                    <a:pt x="386115" y="453007"/>
                  </a:lnTo>
                  <a:lnTo>
                    <a:pt x="422767" y="422767"/>
                  </a:lnTo>
                  <a:lnTo>
                    <a:pt x="453006" y="386116"/>
                  </a:lnTo>
                  <a:lnTo>
                    <a:pt x="475839" y="344049"/>
                  </a:lnTo>
                  <a:lnTo>
                    <a:pt x="490268" y="297561"/>
                  </a:lnTo>
                  <a:lnTo>
                    <a:pt x="495300" y="247650"/>
                  </a:lnTo>
                  <a:lnTo>
                    <a:pt x="490268" y="197738"/>
                  </a:lnTo>
                  <a:lnTo>
                    <a:pt x="475839" y="151251"/>
                  </a:lnTo>
                  <a:lnTo>
                    <a:pt x="453006" y="109184"/>
                  </a:lnTo>
                  <a:lnTo>
                    <a:pt x="422767" y="72533"/>
                  </a:lnTo>
                  <a:lnTo>
                    <a:pt x="386115" y="42293"/>
                  </a:lnTo>
                  <a:lnTo>
                    <a:pt x="344048" y="19460"/>
                  </a:lnTo>
                  <a:lnTo>
                    <a:pt x="297561" y="5031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57600" y="5562600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0" y="247650"/>
                  </a:moveTo>
                  <a:lnTo>
                    <a:pt x="5031" y="197738"/>
                  </a:lnTo>
                  <a:lnTo>
                    <a:pt x="19460" y="151251"/>
                  </a:lnTo>
                  <a:lnTo>
                    <a:pt x="42293" y="109184"/>
                  </a:lnTo>
                  <a:lnTo>
                    <a:pt x="72532" y="72533"/>
                  </a:lnTo>
                  <a:lnTo>
                    <a:pt x="109184" y="42293"/>
                  </a:lnTo>
                  <a:lnTo>
                    <a:pt x="151251" y="19461"/>
                  </a:lnTo>
                  <a:lnTo>
                    <a:pt x="197738" y="5031"/>
                  </a:lnTo>
                  <a:lnTo>
                    <a:pt x="247650" y="0"/>
                  </a:lnTo>
                  <a:lnTo>
                    <a:pt x="297561" y="5031"/>
                  </a:lnTo>
                  <a:lnTo>
                    <a:pt x="344048" y="19461"/>
                  </a:lnTo>
                  <a:lnTo>
                    <a:pt x="386115" y="42293"/>
                  </a:lnTo>
                  <a:lnTo>
                    <a:pt x="422767" y="72533"/>
                  </a:lnTo>
                  <a:lnTo>
                    <a:pt x="453006" y="109184"/>
                  </a:lnTo>
                  <a:lnTo>
                    <a:pt x="475839" y="151251"/>
                  </a:lnTo>
                  <a:lnTo>
                    <a:pt x="490268" y="197738"/>
                  </a:lnTo>
                  <a:lnTo>
                    <a:pt x="495300" y="247650"/>
                  </a:lnTo>
                  <a:lnTo>
                    <a:pt x="490268" y="297562"/>
                  </a:lnTo>
                  <a:lnTo>
                    <a:pt x="475839" y="344049"/>
                  </a:lnTo>
                  <a:lnTo>
                    <a:pt x="453006" y="386116"/>
                  </a:lnTo>
                  <a:lnTo>
                    <a:pt x="422767" y="422767"/>
                  </a:lnTo>
                  <a:lnTo>
                    <a:pt x="386115" y="453007"/>
                  </a:lnTo>
                  <a:lnTo>
                    <a:pt x="344048" y="475839"/>
                  </a:lnTo>
                  <a:lnTo>
                    <a:pt x="297561" y="490269"/>
                  </a:lnTo>
                  <a:lnTo>
                    <a:pt x="247650" y="495300"/>
                  </a:lnTo>
                  <a:lnTo>
                    <a:pt x="197738" y="490269"/>
                  </a:lnTo>
                  <a:lnTo>
                    <a:pt x="151251" y="475839"/>
                  </a:lnTo>
                  <a:lnTo>
                    <a:pt x="109184" y="453007"/>
                  </a:lnTo>
                  <a:lnTo>
                    <a:pt x="72532" y="422767"/>
                  </a:lnTo>
                  <a:lnTo>
                    <a:pt x="42293" y="386116"/>
                  </a:lnTo>
                  <a:lnTo>
                    <a:pt x="19460" y="344049"/>
                  </a:lnTo>
                  <a:lnTo>
                    <a:pt x="5031" y="297562"/>
                  </a:lnTo>
                  <a:lnTo>
                    <a:pt x="0" y="2476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51604" y="5626608"/>
              <a:ext cx="437515" cy="419100"/>
            </a:xfrm>
            <a:custGeom>
              <a:avLst/>
              <a:gdLst/>
              <a:ahLst/>
              <a:cxnLst/>
              <a:rect l="l" t="t" r="r" b="b"/>
              <a:pathLst>
                <a:path w="437514" h="419100">
                  <a:moveTo>
                    <a:pt x="437388" y="0"/>
                  </a:moveTo>
                  <a:lnTo>
                    <a:pt x="0" y="0"/>
                  </a:lnTo>
                  <a:lnTo>
                    <a:pt x="0" y="419099"/>
                  </a:lnTo>
                  <a:lnTo>
                    <a:pt x="437388" y="419099"/>
                  </a:lnTo>
                  <a:lnTo>
                    <a:pt x="437388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51604" y="5626608"/>
              <a:ext cx="437515" cy="419100"/>
            </a:xfrm>
            <a:custGeom>
              <a:avLst/>
              <a:gdLst/>
              <a:ahLst/>
              <a:cxnLst/>
              <a:rect l="l" t="t" r="r" b="b"/>
              <a:pathLst>
                <a:path w="437514" h="419100">
                  <a:moveTo>
                    <a:pt x="0" y="419100"/>
                  </a:moveTo>
                  <a:lnTo>
                    <a:pt x="437388" y="419100"/>
                  </a:lnTo>
                  <a:lnTo>
                    <a:pt x="437388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  <a:path w="437514" h="419100">
                  <a:moveTo>
                    <a:pt x="111251" y="169164"/>
                  </a:moveTo>
                  <a:lnTo>
                    <a:pt x="185927" y="169164"/>
                  </a:lnTo>
                  <a:lnTo>
                    <a:pt x="185927" y="94488"/>
                  </a:lnTo>
                  <a:lnTo>
                    <a:pt x="111251" y="94488"/>
                  </a:lnTo>
                  <a:lnTo>
                    <a:pt x="111251" y="169164"/>
                  </a:lnTo>
                  <a:close/>
                </a:path>
                <a:path w="437514" h="419100">
                  <a:moveTo>
                    <a:pt x="263651" y="169164"/>
                  </a:moveTo>
                  <a:lnTo>
                    <a:pt x="338327" y="169164"/>
                  </a:lnTo>
                  <a:lnTo>
                    <a:pt x="338327" y="94488"/>
                  </a:lnTo>
                  <a:lnTo>
                    <a:pt x="263651" y="94488"/>
                  </a:lnTo>
                  <a:lnTo>
                    <a:pt x="263651" y="169164"/>
                  </a:lnTo>
                  <a:close/>
                </a:path>
                <a:path w="437514" h="419100">
                  <a:moveTo>
                    <a:pt x="111251" y="300228"/>
                  </a:moveTo>
                  <a:lnTo>
                    <a:pt x="185927" y="300228"/>
                  </a:lnTo>
                  <a:lnTo>
                    <a:pt x="185927" y="225552"/>
                  </a:lnTo>
                  <a:lnTo>
                    <a:pt x="111251" y="225552"/>
                  </a:lnTo>
                  <a:lnTo>
                    <a:pt x="111251" y="300228"/>
                  </a:lnTo>
                  <a:close/>
                </a:path>
                <a:path w="437514" h="419100">
                  <a:moveTo>
                    <a:pt x="263651" y="300228"/>
                  </a:moveTo>
                  <a:lnTo>
                    <a:pt x="338327" y="300228"/>
                  </a:lnTo>
                  <a:lnTo>
                    <a:pt x="338327" y="225552"/>
                  </a:lnTo>
                  <a:lnTo>
                    <a:pt x="263651" y="225552"/>
                  </a:lnTo>
                  <a:lnTo>
                    <a:pt x="263651" y="3002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23944" y="5766701"/>
              <a:ext cx="478790" cy="131445"/>
            </a:xfrm>
            <a:custGeom>
              <a:avLst/>
              <a:gdLst/>
              <a:ahLst/>
              <a:cxnLst/>
              <a:rect l="l" t="t" r="r" b="b"/>
              <a:pathLst>
                <a:path w="478789" h="131445">
                  <a:moveTo>
                    <a:pt x="66420" y="56426"/>
                  </a:moveTo>
                  <a:lnTo>
                    <a:pt x="0" y="109842"/>
                  </a:lnTo>
                  <a:lnTo>
                    <a:pt x="82550" y="130898"/>
                  </a:lnTo>
                  <a:lnTo>
                    <a:pt x="76413" y="102565"/>
                  </a:lnTo>
                  <a:lnTo>
                    <a:pt x="63372" y="102565"/>
                  </a:lnTo>
                  <a:lnTo>
                    <a:pt x="60705" y="90157"/>
                  </a:lnTo>
                  <a:lnTo>
                    <a:pt x="73141" y="87455"/>
                  </a:lnTo>
                  <a:lnTo>
                    <a:pt x="66420" y="56426"/>
                  </a:lnTo>
                  <a:close/>
                </a:path>
                <a:path w="478789" h="131445">
                  <a:moveTo>
                    <a:pt x="73141" y="87455"/>
                  </a:moveTo>
                  <a:lnTo>
                    <a:pt x="60705" y="90157"/>
                  </a:lnTo>
                  <a:lnTo>
                    <a:pt x="63372" y="102565"/>
                  </a:lnTo>
                  <a:lnTo>
                    <a:pt x="75827" y="99859"/>
                  </a:lnTo>
                  <a:lnTo>
                    <a:pt x="73141" y="87455"/>
                  </a:lnTo>
                  <a:close/>
                </a:path>
                <a:path w="478789" h="131445">
                  <a:moveTo>
                    <a:pt x="75827" y="99859"/>
                  </a:moveTo>
                  <a:lnTo>
                    <a:pt x="63372" y="102565"/>
                  </a:lnTo>
                  <a:lnTo>
                    <a:pt x="76413" y="102565"/>
                  </a:lnTo>
                  <a:lnTo>
                    <a:pt x="75827" y="99859"/>
                  </a:lnTo>
                  <a:close/>
                </a:path>
                <a:path w="478789" h="131445">
                  <a:moveTo>
                    <a:pt x="475614" y="0"/>
                  </a:moveTo>
                  <a:lnTo>
                    <a:pt x="73141" y="87455"/>
                  </a:lnTo>
                  <a:lnTo>
                    <a:pt x="75827" y="99859"/>
                  </a:lnTo>
                  <a:lnTo>
                    <a:pt x="478408" y="12407"/>
                  </a:lnTo>
                  <a:lnTo>
                    <a:pt x="4756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62502" y="5510633"/>
            <a:ext cx="1038225" cy="772160"/>
          </a:xfrm>
          <a:prstGeom prst="rect">
            <a:avLst/>
          </a:prstGeom>
        </p:spPr>
        <p:txBody>
          <a:bodyPr vert="horz" wrap="square" lIns="0" tIns="15748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40"/>
              </a:spcBef>
            </a:pP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endParaRPr sz="1800" baseline="-20833">
              <a:latin typeface="Arial"/>
              <a:cs typeface="Arial"/>
            </a:endParaRPr>
          </a:p>
          <a:p>
            <a:pPr marR="43180" algn="r">
              <a:lnSpc>
                <a:spcPct val="100000"/>
              </a:lnSpc>
              <a:spcBef>
                <a:spcPts val="894"/>
              </a:spcBef>
            </a:pPr>
            <a:r>
              <a:rPr sz="1400" i="1" dirty="0">
                <a:latin typeface="Arial"/>
                <a:cs typeface="Arial"/>
              </a:rPr>
              <a:t>R</a:t>
            </a:r>
            <a:r>
              <a:rPr sz="1350" i="1" baseline="-21604" dirty="0">
                <a:latin typeface="Arial"/>
                <a:cs typeface="Arial"/>
              </a:rPr>
              <a:t>j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855529" y="4100893"/>
            <a:ext cx="504825" cy="504825"/>
            <a:chOff x="3855529" y="4100893"/>
            <a:chExt cx="504825" cy="504825"/>
          </a:xfrm>
        </p:grpSpPr>
        <p:sp>
          <p:nvSpPr>
            <p:cNvPr id="21" name="object 21"/>
            <p:cNvSpPr/>
            <p:nvPr/>
          </p:nvSpPr>
          <p:spPr>
            <a:xfrm>
              <a:off x="3860291" y="4105655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247650" y="0"/>
                  </a:moveTo>
                  <a:lnTo>
                    <a:pt x="197738" y="5031"/>
                  </a:lnTo>
                  <a:lnTo>
                    <a:pt x="151251" y="19460"/>
                  </a:lnTo>
                  <a:lnTo>
                    <a:pt x="109184" y="42293"/>
                  </a:lnTo>
                  <a:lnTo>
                    <a:pt x="72532" y="72532"/>
                  </a:lnTo>
                  <a:lnTo>
                    <a:pt x="42293" y="109184"/>
                  </a:lnTo>
                  <a:lnTo>
                    <a:pt x="19460" y="151251"/>
                  </a:lnTo>
                  <a:lnTo>
                    <a:pt x="5031" y="197738"/>
                  </a:lnTo>
                  <a:lnTo>
                    <a:pt x="0" y="247650"/>
                  </a:lnTo>
                  <a:lnTo>
                    <a:pt x="5031" y="297561"/>
                  </a:lnTo>
                  <a:lnTo>
                    <a:pt x="19460" y="344048"/>
                  </a:lnTo>
                  <a:lnTo>
                    <a:pt x="42293" y="386115"/>
                  </a:lnTo>
                  <a:lnTo>
                    <a:pt x="72532" y="422767"/>
                  </a:lnTo>
                  <a:lnTo>
                    <a:pt x="109184" y="453006"/>
                  </a:lnTo>
                  <a:lnTo>
                    <a:pt x="151251" y="475839"/>
                  </a:lnTo>
                  <a:lnTo>
                    <a:pt x="197738" y="490268"/>
                  </a:lnTo>
                  <a:lnTo>
                    <a:pt x="247650" y="495300"/>
                  </a:lnTo>
                  <a:lnTo>
                    <a:pt x="297561" y="490268"/>
                  </a:lnTo>
                  <a:lnTo>
                    <a:pt x="344048" y="475839"/>
                  </a:lnTo>
                  <a:lnTo>
                    <a:pt x="386115" y="453006"/>
                  </a:lnTo>
                  <a:lnTo>
                    <a:pt x="422767" y="422767"/>
                  </a:lnTo>
                  <a:lnTo>
                    <a:pt x="453006" y="386115"/>
                  </a:lnTo>
                  <a:lnTo>
                    <a:pt x="475839" y="344048"/>
                  </a:lnTo>
                  <a:lnTo>
                    <a:pt x="490268" y="297561"/>
                  </a:lnTo>
                  <a:lnTo>
                    <a:pt x="495300" y="247650"/>
                  </a:lnTo>
                  <a:lnTo>
                    <a:pt x="490268" y="197738"/>
                  </a:lnTo>
                  <a:lnTo>
                    <a:pt x="475839" y="151251"/>
                  </a:lnTo>
                  <a:lnTo>
                    <a:pt x="453006" y="109184"/>
                  </a:lnTo>
                  <a:lnTo>
                    <a:pt x="422767" y="72532"/>
                  </a:lnTo>
                  <a:lnTo>
                    <a:pt x="386115" y="42293"/>
                  </a:lnTo>
                  <a:lnTo>
                    <a:pt x="344048" y="19460"/>
                  </a:lnTo>
                  <a:lnTo>
                    <a:pt x="297561" y="5031"/>
                  </a:lnTo>
                  <a:lnTo>
                    <a:pt x="247650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60291" y="4105655"/>
              <a:ext cx="495300" cy="495300"/>
            </a:xfrm>
            <a:custGeom>
              <a:avLst/>
              <a:gdLst/>
              <a:ahLst/>
              <a:cxnLst/>
              <a:rect l="l" t="t" r="r" b="b"/>
              <a:pathLst>
                <a:path w="495300" h="495300">
                  <a:moveTo>
                    <a:pt x="0" y="247650"/>
                  </a:moveTo>
                  <a:lnTo>
                    <a:pt x="5031" y="197738"/>
                  </a:lnTo>
                  <a:lnTo>
                    <a:pt x="19460" y="151251"/>
                  </a:lnTo>
                  <a:lnTo>
                    <a:pt x="42293" y="109184"/>
                  </a:lnTo>
                  <a:lnTo>
                    <a:pt x="72532" y="72533"/>
                  </a:lnTo>
                  <a:lnTo>
                    <a:pt x="109184" y="42293"/>
                  </a:lnTo>
                  <a:lnTo>
                    <a:pt x="151251" y="19461"/>
                  </a:lnTo>
                  <a:lnTo>
                    <a:pt x="197738" y="5031"/>
                  </a:lnTo>
                  <a:lnTo>
                    <a:pt x="247650" y="0"/>
                  </a:lnTo>
                  <a:lnTo>
                    <a:pt x="297561" y="5031"/>
                  </a:lnTo>
                  <a:lnTo>
                    <a:pt x="344048" y="19461"/>
                  </a:lnTo>
                  <a:lnTo>
                    <a:pt x="386115" y="42293"/>
                  </a:lnTo>
                  <a:lnTo>
                    <a:pt x="422767" y="72533"/>
                  </a:lnTo>
                  <a:lnTo>
                    <a:pt x="453006" y="109184"/>
                  </a:lnTo>
                  <a:lnTo>
                    <a:pt x="475839" y="151251"/>
                  </a:lnTo>
                  <a:lnTo>
                    <a:pt x="490268" y="197738"/>
                  </a:lnTo>
                  <a:lnTo>
                    <a:pt x="495300" y="247650"/>
                  </a:lnTo>
                  <a:lnTo>
                    <a:pt x="490268" y="297562"/>
                  </a:lnTo>
                  <a:lnTo>
                    <a:pt x="475839" y="344049"/>
                  </a:lnTo>
                  <a:lnTo>
                    <a:pt x="453006" y="386116"/>
                  </a:lnTo>
                  <a:lnTo>
                    <a:pt x="422767" y="422767"/>
                  </a:lnTo>
                  <a:lnTo>
                    <a:pt x="386115" y="453007"/>
                  </a:lnTo>
                  <a:lnTo>
                    <a:pt x="344048" y="475839"/>
                  </a:lnTo>
                  <a:lnTo>
                    <a:pt x="297561" y="490269"/>
                  </a:lnTo>
                  <a:lnTo>
                    <a:pt x="247650" y="495300"/>
                  </a:lnTo>
                  <a:lnTo>
                    <a:pt x="197738" y="490269"/>
                  </a:lnTo>
                  <a:lnTo>
                    <a:pt x="151251" y="475839"/>
                  </a:lnTo>
                  <a:lnTo>
                    <a:pt x="109184" y="453007"/>
                  </a:lnTo>
                  <a:lnTo>
                    <a:pt x="72532" y="422767"/>
                  </a:lnTo>
                  <a:lnTo>
                    <a:pt x="42293" y="386116"/>
                  </a:lnTo>
                  <a:lnTo>
                    <a:pt x="19460" y="344049"/>
                  </a:lnTo>
                  <a:lnTo>
                    <a:pt x="5031" y="297562"/>
                  </a:lnTo>
                  <a:lnTo>
                    <a:pt x="0" y="24765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02740" y="4197858"/>
            <a:ext cx="3040380" cy="778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0" algn="r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P</a:t>
            </a:r>
            <a:r>
              <a:rPr sz="1800" i="1" spc="-7" baseline="-20833" dirty="0">
                <a:latin typeface="Arial"/>
                <a:cs typeface="Arial"/>
              </a:rPr>
              <a:t>i</a:t>
            </a:r>
            <a:endParaRPr sz="1800" baseline="-20833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610"/>
              </a:spcBef>
            </a:pPr>
            <a:r>
              <a:rPr sz="1800" i="1" dirty="0">
                <a:latin typeface="Arial"/>
                <a:cs typeface="Arial"/>
              </a:rPr>
              <a:t>P</a:t>
            </a:r>
            <a:r>
              <a:rPr sz="1800" i="1" baseline="-20833" dirty="0">
                <a:latin typeface="Arial"/>
                <a:cs typeface="Arial"/>
              </a:rPr>
              <a:t>i</a:t>
            </a:r>
            <a:r>
              <a:rPr sz="1800" i="1" spc="225" baseline="-20833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holding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instance of </a:t>
            </a:r>
            <a:r>
              <a:rPr sz="1800" i="1" spc="-5" dirty="0">
                <a:latin typeface="Arial"/>
                <a:cs typeface="Arial"/>
              </a:rPr>
              <a:t>R</a:t>
            </a:r>
            <a:r>
              <a:rPr sz="1800" i="1" spc="-7" baseline="-20833" dirty="0">
                <a:latin typeface="Arial"/>
                <a:cs typeface="Arial"/>
              </a:rPr>
              <a:t>j</a:t>
            </a:r>
            <a:endParaRPr sz="1800" baseline="-20833" dirty="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227385" y="3116389"/>
            <a:ext cx="448945" cy="428625"/>
            <a:chOff x="4227385" y="3116389"/>
            <a:chExt cx="448945" cy="428625"/>
          </a:xfrm>
        </p:grpSpPr>
        <p:sp>
          <p:nvSpPr>
            <p:cNvPr id="25" name="object 25"/>
            <p:cNvSpPr/>
            <p:nvPr/>
          </p:nvSpPr>
          <p:spPr>
            <a:xfrm>
              <a:off x="4232147" y="3121151"/>
              <a:ext cx="439420" cy="419100"/>
            </a:xfrm>
            <a:custGeom>
              <a:avLst/>
              <a:gdLst/>
              <a:ahLst/>
              <a:cxnLst/>
              <a:rect l="l" t="t" r="r" b="b"/>
              <a:pathLst>
                <a:path w="439420" h="419100">
                  <a:moveTo>
                    <a:pt x="438912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438912" y="419100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232147" y="3121152"/>
              <a:ext cx="439420" cy="419100"/>
            </a:xfrm>
            <a:custGeom>
              <a:avLst/>
              <a:gdLst/>
              <a:ahLst/>
              <a:cxnLst/>
              <a:rect l="l" t="t" r="r" b="b"/>
              <a:pathLst>
                <a:path w="439420" h="419100">
                  <a:moveTo>
                    <a:pt x="0" y="419100"/>
                  </a:moveTo>
                  <a:lnTo>
                    <a:pt x="438912" y="419100"/>
                  </a:lnTo>
                  <a:lnTo>
                    <a:pt x="438912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  <a:path w="439420" h="419100">
                  <a:moveTo>
                    <a:pt x="111251" y="169163"/>
                  </a:moveTo>
                  <a:lnTo>
                    <a:pt x="185927" y="169163"/>
                  </a:lnTo>
                  <a:lnTo>
                    <a:pt x="185927" y="94487"/>
                  </a:lnTo>
                  <a:lnTo>
                    <a:pt x="111251" y="94487"/>
                  </a:lnTo>
                  <a:lnTo>
                    <a:pt x="111251" y="169163"/>
                  </a:lnTo>
                  <a:close/>
                </a:path>
                <a:path w="439420" h="419100">
                  <a:moveTo>
                    <a:pt x="263651" y="169163"/>
                  </a:moveTo>
                  <a:lnTo>
                    <a:pt x="338327" y="169163"/>
                  </a:lnTo>
                  <a:lnTo>
                    <a:pt x="338327" y="94487"/>
                  </a:lnTo>
                  <a:lnTo>
                    <a:pt x="263651" y="94487"/>
                  </a:lnTo>
                  <a:lnTo>
                    <a:pt x="263651" y="169163"/>
                  </a:lnTo>
                  <a:close/>
                </a:path>
                <a:path w="439420" h="419100">
                  <a:moveTo>
                    <a:pt x="111251" y="300227"/>
                  </a:moveTo>
                  <a:lnTo>
                    <a:pt x="185927" y="300227"/>
                  </a:lnTo>
                  <a:lnTo>
                    <a:pt x="185927" y="225551"/>
                  </a:lnTo>
                  <a:lnTo>
                    <a:pt x="111251" y="225551"/>
                  </a:lnTo>
                  <a:lnTo>
                    <a:pt x="111251" y="300227"/>
                  </a:lnTo>
                  <a:close/>
                </a:path>
                <a:path w="439420" h="419100">
                  <a:moveTo>
                    <a:pt x="263651" y="300227"/>
                  </a:moveTo>
                  <a:lnTo>
                    <a:pt x="338327" y="300227"/>
                  </a:lnTo>
                  <a:lnTo>
                    <a:pt x="338327" y="225551"/>
                  </a:lnTo>
                  <a:lnTo>
                    <a:pt x="263651" y="225551"/>
                  </a:lnTo>
                  <a:lnTo>
                    <a:pt x="263651" y="3002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366259" y="4163377"/>
            <a:ext cx="770255" cy="428625"/>
            <a:chOff x="4366259" y="4163377"/>
            <a:chExt cx="770255" cy="428625"/>
          </a:xfrm>
        </p:grpSpPr>
        <p:sp>
          <p:nvSpPr>
            <p:cNvPr id="28" name="object 28"/>
            <p:cNvSpPr/>
            <p:nvPr/>
          </p:nvSpPr>
          <p:spPr>
            <a:xfrm>
              <a:off x="4692395" y="4168140"/>
              <a:ext cx="439420" cy="419100"/>
            </a:xfrm>
            <a:custGeom>
              <a:avLst/>
              <a:gdLst/>
              <a:ahLst/>
              <a:cxnLst/>
              <a:rect l="l" t="t" r="r" b="b"/>
              <a:pathLst>
                <a:path w="439420" h="419100">
                  <a:moveTo>
                    <a:pt x="438912" y="0"/>
                  </a:moveTo>
                  <a:lnTo>
                    <a:pt x="0" y="0"/>
                  </a:lnTo>
                  <a:lnTo>
                    <a:pt x="0" y="419100"/>
                  </a:lnTo>
                  <a:lnTo>
                    <a:pt x="438912" y="419100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99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92395" y="4168140"/>
              <a:ext cx="439420" cy="419100"/>
            </a:xfrm>
            <a:custGeom>
              <a:avLst/>
              <a:gdLst/>
              <a:ahLst/>
              <a:cxnLst/>
              <a:rect l="l" t="t" r="r" b="b"/>
              <a:pathLst>
                <a:path w="439420" h="419100">
                  <a:moveTo>
                    <a:pt x="0" y="419100"/>
                  </a:moveTo>
                  <a:lnTo>
                    <a:pt x="438912" y="419100"/>
                  </a:lnTo>
                  <a:lnTo>
                    <a:pt x="438912" y="0"/>
                  </a:lnTo>
                  <a:lnTo>
                    <a:pt x="0" y="0"/>
                  </a:lnTo>
                  <a:lnTo>
                    <a:pt x="0" y="419100"/>
                  </a:lnTo>
                  <a:close/>
                </a:path>
                <a:path w="439420" h="419100">
                  <a:moveTo>
                    <a:pt x="111251" y="170687"/>
                  </a:moveTo>
                  <a:lnTo>
                    <a:pt x="185927" y="170687"/>
                  </a:lnTo>
                  <a:lnTo>
                    <a:pt x="185927" y="96012"/>
                  </a:lnTo>
                  <a:lnTo>
                    <a:pt x="111251" y="96012"/>
                  </a:lnTo>
                  <a:lnTo>
                    <a:pt x="111251" y="170687"/>
                  </a:lnTo>
                  <a:close/>
                </a:path>
                <a:path w="439420" h="419100">
                  <a:moveTo>
                    <a:pt x="263651" y="170687"/>
                  </a:moveTo>
                  <a:lnTo>
                    <a:pt x="338327" y="170687"/>
                  </a:lnTo>
                  <a:lnTo>
                    <a:pt x="338327" y="96012"/>
                  </a:lnTo>
                  <a:lnTo>
                    <a:pt x="263651" y="96012"/>
                  </a:lnTo>
                  <a:lnTo>
                    <a:pt x="263651" y="170687"/>
                  </a:lnTo>
                  <a:close/>
                </a:path>
                <a:path w="439420" h="419100">
                  <a:moveTo>
                    <a:pt x="111251" y="300228"/>
                  </a:moveTo>
                  <a:lnTo>
                    <a:pt x="185927" y="300228"/>
                  </a:lnTo>
                  <a:lnTo>
                    <a:pt x="185927" y="225552"/>
                  </a:lnTo>
                  <a:lnTo>
                    <a:pt x="111251" y="225552"/>
                  </a:lnTo>
                  <a:lnTo>
                    <a:pt x="111251" y="300228"/>
                  </a:lnTo>
                  <a:close/>
                </a:path>
                <a:path w="439420" h="419100">
                  <a:moveTo>
                    <a:pt x="263651" y="300228"/>
                  </a:moveTo>
                  <a:lnTo>
                    <a:pt x="338327" y="300228"/>
                  </a:lnTo>
                  <a:lnTo>
                    <a:pt x="338327" y="225552"/>
                  </a:lnTo>
                  <a:lnTo>
                    <a:pt x="263651" y="225552"/>
                  </a:lnTo>
                  <a:lnTo>
                    <a:pt x="263651" y="300228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66259" y="4334256"/>
              <a:ext cx="304800" cy="76200"/>
            </a:xfrm>
            <a:custGeom>
              <a:avLst/>
              <a:gdLst/>
              <a:ahLst/>
              <a:cxnLst/>
              <a:rect l="l" t="t" r="r" b="b"/>
              <a:pathLst>
                <a:path w="304800" h="76200">
                  <a:moveTo>
                    <a:pt x="228600" y="0"/>
                  </a:moveTo>
                  <a:lnTo>
                    <a:pt x="228600" y="76200"/>
                  </a:lnTo>
                  <a:lnTo>
                    <a:pt x="292100" y="44450"/>
                  </a:lnTo>
                  <a:lnTo>
                    <a:pt x="241300" y="44450"/>
                  </a:lnTo>
                  <a:lnTo>
                    <a:pt x="241300" y="31750"/>
                  </a:lnTo>
                  <a:lnTo>
                    <a:pt x="292100" y="31750"/>
                  </a:lnTo>
                  <a:lnTo>
                    <a:pt x="228600" y="0"/>
                  </a:lnTo>
                  <a:close/>
                </a:path>
                <a:path w="304800" h="76200">
                  <a:moveTo>
                    <a:pt x="2286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228600" y="44450"/>
                  </a:lnTo>
                  <a:lnTo>
                    <a:pt x="228600" y="31750"/>
                  </a:lnTo>
                  <a:close/>
                </a:path>
                <a:path w="304800" h="76200">
                  <a:moveTo>
                    <a:pt x="292100" y="31750"/>
                  </a:moveTo>
                  <a:lnTo>
                    <a:pt x="241300" y="31750"/>
                  </a:lnTo>
                  <a:lnTo>
                    <a:pt x="241300" y="44450"/>
                  </a:lnTo>
                  <a:lnTo>
                    <a:pt x="292100" y="44450"/>
                  </a:lnTo>
                  <a:lnTo>
                    <a:pt x="304800" y="38100"/>
                  </a:lnTo>
                  <a:lnTo>
                    <a:pt x="292100" y="317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07584" y="4614164"/>
            <a:ext cx="231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latin typeface="Arial"/>
                <a:cs typeface="Arial"/>
              </a:rPr>
              <a:t>R</a:t>
            </a:r>
            <a:r>
              <a:rPr sz="1350" i="1" baseline="-21604" dirty="0">
                <a:latin typeface="Arial"/>
                <a:cs typeface="Arial"/>
              </a:rPr>
              <a:t>j</a:t>
            </a:r>
            <a:endParaRPr sz="1350" baseline="-21604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71013" y="228409"/>
            <a:ext cx="111760" cy="98425"/>
            <a:chOff x="8871013" y="228409"/>
            <a:chExt cx="111760" cy="98425"/>
          </a:xfrm>
        </p:grpSpPr>
        <p:sp>
          <p:nvSpPr>
            <p:cNvPr id="33" name="object 33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102107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2107" y="88392"/>
                  </a:lnTo>
                  <a:lnTo>
                    <a:pt x="1021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75776" y="233172"/>
              <a:ext cx="102235" cy="88900"/>
            </a:xfrm>
            <a:custGeom>
              <a:avLst/>
              <a:gdLst/>
              <a:ahLst/>
              <a:cxnLst/>
              <a:rect l="l" t="t" r="r" b="b"/>
              <a:pathLst>
                <a:path w="102234" h="88900">
                  <a:moveTo>
                    <a:pt x="0" y="88392"/>
                  </a:moveTo>
                  <a:lnTo>
                    <a:pt x="102107" y="88392"/>
                  </a:lnTo>
                  <a:lnTo>
                    <a:pt x="102107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5170" y="1804694"/>
            <a:ext cx="98461" cy="12953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1748" y="1748149"/>
            <a:ext cx="395556" cy="16865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3226" y="1764639"/>
            <a:ext cx="872969" cy="236815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63575" y="1799902"/>
            <a:ext cx="87551" cy="70103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65051" y="1750931"/>
            <a:ext cx="482838" cy="216314"/>
          </a:xfrm>
          <a:prstGeom prst="rect">
            <a:avLst/>
          </a:prstGeom>
        </p:spPr>
      </p:pic>
      <p:sp>
        <p:nvSpPr>
          <p:cNvPr id="40" name="object 4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Silberschatz,</a:t>
            </a:r>
            <a:r>
              <a:rPr spc="-25" dirty="0"/>
              <a:t> </a:t>
            </a:r>
            <a:r>
              <a:rPr spc="-5" dirty="0"/>
              <a:t>Galvin</a:t>
            </a:r>
            <a:r>
              <a:rPr spc="-30" dirty="0"/>
              <a:t> </a:t>
            </a:r>
            <a:r>
              <a:rPr spc="-10" dirty="0"/>
              <a:t>and </a:t>
            </a:r>
            <a:r>
              <a:rPr spc="-5" dirty="0"/>
              <a:t>Gagne</a:t>
            </a:r>
            <a:r>
              <a:rPr spc="-10" dirty="0"/>
              <a:t> ©2018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0" dirty="0"/>
              <a:t>Operating</a:t>
            </a:r>
            <a:r>
              <a:rPr spc="-5" dirty="0"/>
              <a:t> </a:t>
            </a:r>
            <a:r>
              <a:rPr spc="-10" dirty="0"/>
              <a:t>System</a:t>
            </a:r>
            <a:r>
              <a:rPr dirty="0"/>
              <a:t> </a:t>
            </a:r>
            <a:r>
              <a:rPr spc="-5" dirty="0"/>
              <a:t>Concepts</a:t>
            </a:r>
            <a:r>
              <a:rPr dirty="0"/>
              <a:t> </a:t>
            </a:r>
            <a:r>
              <a:rPr spc="-5" dirty="0"/>
              <a:t>– </a:t>
            </a:r>
            <a:r>
              <a:rPr dirty="0"/>
              <a:t>10</a:t>
            </a:r>
            <a:r>
              <a:rPr sz="975" baseline="25641" dirty="0"/>
              <a:t>th</a:t>
            </a:r>
            <a:r>
              <a:rPr sz="975" spc="135" baseline="25641" dirty="0"/>
              <a:t> </a:t>
            </a:r>
            <a:r>
              <a:rPr sz="1000" spc="-5" dirty="0"/>
              <a:t>Edition</a:t>
            </a:r>
            <a:endParaRPr sz="1000"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65"/>
              </a:lnSpc>
            </a:pPr>
            <a:r>
              <a:rPr spc="-5" dirty="0"/>
              <a:t>6.</a:t>
            </a: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1A60EBE-167C-F026-E16A-99DD0301D402}"/>
              </a:ext>
            </a:extLst>
          </p:cNvPr>
          <p:cNvSpPr txBox="1"/>
          <p:nvPr/>
        </p:nvSpPr>
        <p:spPr>
          <a:xfrm>
            <a:off x="1371600" y="1065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กราฟการจัดสรรทรัพยากร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1AD548-C954-EC1F-A532-A597124A2E90}"/>
              </a:ext>
            </a:extLst>
          </p:cNvPr>
          <p:cNvSpPr txBox="1"/>
          <p:nvPr/>
        </p:nvSpPr>
        <p:spPr>
          <a:xfrm>
            <a:off x="1156180" y="10363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กระบวนการ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60E83C-59E8-81B0-7916-3A970DB62E67}"/>
              </a:ext>
            </a:extLst>
          </p:cNvPr>
          <p:cNvSpPr txBox="1"/>
          <p:nvPr/>
        </p:nvSpPr>
        <p:spPr>
          <a:xfrm>
            <a:off x="1175031" y="219775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ประเภททรัพยากรที่มี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4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อินสแตนซ์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E7A9F3-5C16-A2D6-CD88-39D1E19B536B}"/>
              </a:ext>
            </a:extLst>
          </p:cNvPr>
          <p:cNvSpPr txBox="1"/>
          <p:nvPr/>
        </p:nvSpPr>
        <p:spPr>
          <a:xfrm>
            <a:off x="1120547" y="328148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ร้องขออินสแตนซ์ของ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36657B-A434-6CEC-0D74-34C457903608}"/>
              </a:ext>
            </a:extLst>
          </p:cNvPr>
          <p:cNvSpPr txBox="1"/>
          <p:nvPr/>
        </p:nvSpPr>
        <p:spPr>
          <a:xfrm>
            <a:off x="1090343" y="43498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กำลังถือตัวอย่างของ</a:t>
            </a:r>
            <a:r>
              <a:rPr lang="en-US" dirty="0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Rj</a:t>
            </a:r>
            <a:endParaRPr lang="en-US" dirty="0">
              <a:solidFill>
                <a:schemeClr val="tx2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6344</Words>
  <Application>Microsoft Office PowerPoint</Application>
  <PresentationFormat>On-screen Show (4:3)</PresentationFormat>
  <Paragraphs>786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Arial</vt:lpstr>
      <vt:lpstr>Arial MT</vt:lpstr>
      <vt:lpstr>Calibri</vt:lpstr>
      <vt:lpstr>Microsoft Sans Serif</vt:lpstr>
      <vt:lpstr>Symbol</vt:lpstr>
      <vt:lpstr>Tahoma</vt:lpstr>
      <vt:lpstr>TH SarabunPSK</vt:lpstr>
      <vt:lpstr>Times New Roman</vt:lpstr>
      <vt:lpstr>Verdana</vt:lpstr>
      <vt:lpstr>Webdings</vt:lpstr>
      <vt:lpstr>Office Theme</vt:lpstr>
      <vt:lpstr>Chapter 6: Deadlocks</vt:lpstr>
      <vt:lpstr>Chapter 6: Deadlocks</vt:lpstr>
      <vt:lpstr>Chapter Objectives</vt:lpstr>
      <vt:lpstr>The Deadlock Problem</vt:lpstr>
      <vt:lpstr>Bridge Crossing Example</vt:lpstr>
      <vt:lpstr>System Model</vt:lpstr>
      <vt:lpstr>Deadlock Characterization</vt:lpstr>
      <vt:lpstr>Resource-Allocation Graph</vt:lpstr>
      <vt:lpstr>Resource-Allocation Graph (Cont.)</vt:lpstr>
      <vt:lpstr>Example of a Resource Allocation Graph</vt:lpstr>
      <vt:lpstr>Resource Allocation Graph With A Deadlock</vt:lpstr>
      <vt:lpstr>Graph With A Cycle But No Deadlock</vt:lpstr>
      <vt:lpstr>Basic Facts</vt:lpstr>
      <vt:lpstr>Methods for Handling Deadlocks</vt:lpstr>
      <vt:lpstr>Deadlock Prevention (ป้องกัน)</vt:lpstr>
      <vt:lpstr>Deadlock Prevention (Cont.)</vt:lpstr>
      <vt:lpstr>Deadlock Avoidance</vt:lpstr>
      <vt:lpstr>Safe State</vt:lpstr>
      <vt:lpstr>Basic Facts</vt:lpstr>
      <vt:lpstr>Safe, Unsafe , Deadlock State</vt:lpstr>
      <vt:lpstr>Avoidance algorithms</vt:lpstr>
      <vt:lpstr>Resource-Allocation Graph Scheme</vt:lpstr>
      <vt:lpstr>Resource-Allocation Graph For Deadlock Avoidance</vt:lpstr>
      <vt:lpstr>Unsafe State In Resource-Allocation Graph</vt:lpstr>
      <vt:lpstr>Resource-Allocation Graph Algorithm</vt:lpstr>
      <vt:lpstr>Banker’s Algorithm</vt:lpstr>
      <vt:lpstr>Data Structures for the Banker’s Algorithm</vt:lpstr>
      <vt:lpstr>Safety Algorithm</vt:lpstr>
      <vt:lpstr>Resource-Request Algorithm for Process Pi</vt:lpstr>
      <vt:lpstr>Example of Banker’s Algorithm</vt:lpstr>
      <vt:lpstr>Example (Cont.)</vt:lpstr>
      <vt:lpstr>PowerPoint Presentation</vt:lpstr>
      <vt:lpstr>Example P1 Request (1,0,2)</vt:lpstr>
      <vt:lpstr>PowerPoint Presentation</vt:lpstr>
      <vt:lpstr>Practice: Banker’s Algorithm</vt:lpstr>
      <vt:lpstr>Practice: Banker’s Algorithm (Solution)</vt:lpstr>
      <vt:lpstr>Deadlock Detection</vt:lpstr>
      <vt:lpstr>Single Instance of Each Resource Type</vt:lpstr>
      <vt:lpstr>Resource-Allocation Graph and Wait-for Graph</vt:lpstr>
      <vt:lpstr>Several Instances of a Resource Type</vt:lpstr>
      <vt:lpstr>Detection Algorithm</vt:lpstr>
      <vt:lpstr>Detection Algorithm (Cont.)</vt:lpstr>
      <vt:lpstr>Example of Detection Algorithm</vt:lpstr>
      <vt:lpstr>PowerPoint Presentation</vt:lpstr>
      <vt:lpstr>Example (Cont.)</vt:lpstr>
      <vt:lpstr>PowerPoint Presentation</vt:lpstr>
      <vt:lpstr>Practice: Deadlock Detection</vt:lpstr>
      <vt:lpstr>PowerPoint Presentation</vt:lpstr>
      <vt:lpstr>Detection-Algorithm Usage</vt:lpstr>
      <vt:lpstr>Recovery from Deadlock: Process Termination</vt:lpstr>
      <vt:lpstr>Recovery from Deadlock: Resource Preemption</vt:lpstr>
      <vt:lpstr>End of Chapter 6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6: Deadlocks</dc:title>
  <dc:creator>Name Nakarin</dc:creator>
  <cp:lastModifiedBy>NAKARIN CHOMPHUKA</cp:lastModifiedBy>
  <cp:revision>2</cp:revision>
  <dcterms:created xsi:type="dcterms:W3CDTF">2023-10-18T11:58:05Z</dcterms:created>
  <dcterms:modified xsi:type="dcterms:W3CDTF">2023-10-18T19:45:36Z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2023-10-18T00:00:00Z</vt:filetime>
  </property>
  <property fmtid="{D5CDD505-2E9C-101B-9397-08002B2CF9AE}" pid="3" name="LastSaved">
    <vt:filetime>2023-10-18T00:00:00Z</vt:filetime>
  </property>
</Properties>
</file>